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6"/>
  </p:notesMasterIdLst>
  <p:sldIdLst>
    <p:sldId id="256" r:id="rId2"/>
    <p:sldId id="276" r:id="rId3"/>
    <p:sldId id="277" r:id="rId4"/>
    <p:sldId id="257" r:id="rId5"/>
    <p:sldId id="260" r:id="rId6"/>
    <p:sldId id="274" r:id="rId7"/>
    <p:sldId id="275" r:id="rId8"/>
    <p:sldId id="258" r:id="rId9"/>
    <p:sldId id="273" r:id="rId10"/>
    <p:sldId id="270" r:id="rId11"/>
    <p:sldId id="271" r:id="rId12"/>
    <p:sldId id="272" r:id="rId13"/>
    <p:sldId id="287" r:id="rId14"/>
    <p:sldId id="286" r:id="rId15"/>
    <p:sldId id="288" r:id="rId16"/>
    <p:sldId id="269" r:id="rId17"/>
    <p:sldId id="268" r:id="rId18"/>
    <p:sldId id="261" r:id="rId19"/>
    <p:sldId id="267" r:id="rId20"/>
    <p:sldId id="265" r:id="rId21"/>
    <p:sldId id="278" r:id="rId22"/>
    <p:sldId id="279" r:id="rId23"/>
    <p:sldId id="280" r:id="rId24"/>
    <p:sldId id="281" r:id="rId25"/>
    <p:sldId id="283" r:id="rId26"/>
    <p:sldId id="282" r:id="rId27"/>
    <p:sldId id="284" r:id="rId28"/>
    <p:sldId id="263" r:id="rId29"/>
    <p:sldId id="262" r:id="rId30"/>
    <p:sldId id="259" r:id="rId31"/>
    <p:sldId id="289" r:id="rId32"/>
    <p:sldId id="290" r:id="rId33"/>
    <p:sldId id="26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D00A0"/>
    <a:srgbClr val="3A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/>
    <p:restoredTop sz="85034"/>
  </p:normalViewPr>
  <p:slideViewPr>
    <p:cSldViewPr snapToGrid="0" snapToObjects="1">
      <p:cViewPr varScale="1">
        <p:scale>
          <a:sx n="108" d="100"/>
          <a:sy n="108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wdy, Wouter" userId="2001617e-e330-4c44-9ed4-5467c770555d" providerId="ADAL" clId="{961BBA1B-B0CE-974B-B9D4-56D60B21F477}"/>
    <pc:docChg chg="modSld">
      <pc:chgData name="Gowdy, Wouter" userId="2001617e-e330-4c44-9ed4-5467c770555d" providerId="ADAL" clId="{961BBA1B-B0CE-974B-B9D4-56D60B21F477}" dt="2022-10-27T12:22:07.367" v="15" actId="404"/>
      <pc:docMkLst>
        <pc:docMk/>
      </pc:docMkLst>
      <pc:sldChg chg="modSp mod">
        <pc:chgData name="Gowdy, Wouter" userId="2001617e-e330-4c44-9ed4-5467c770555d" providerId="ADAL" clId="{961BBA1B-B0CE-974B-B9D4-56D60B21F477}" dt="2022-10-27T12:22:07.367" v="15" actId="404"/>
        <pc:sldMkLst>
          <pc:docMk/>
          <pc:sldMk cId="76544798" sldId="256"/>
        </pc:sldMkLst>
        <pc:spChg chg="mod">
          <ac:chgData name="Gowdy, Wouter" userId="2001617e-e330-4c44-9ed4-5467c770555d" providerId="ADAL" clId="{961BBA1B-B0CE-974B-B9D4-56D60B21F477}" dt="2022-10-27T12:22:07.367" v="15" actId="404"/>
          <ac:spMkLst>
            <pc:docMk/>
            <pc:sldMk cId="76544798" sldId="256"/>
            <ac:spMk id="3" creationId="{BD81C774-7564-054F-BD63-0A1474BE9827}"/>
          </ac:spMkLst>
        </pc:spChg>
      </pc:sldChg>
    </pc:docChg>
  </pc:docChgLst>
  <pc:docChgLst>
    <pc:chgData name="Gowdy, Wouter" userId="2001617e-e330-4c44-9ed4-5467c770555d" providerId="ADAL" clId="{1A489574-CB07-934A-B820-9F7F61A94B96}"/>
    <pc:docChg chg="undo redo custSel addSld delSld modSld sldOrd">
      <pc:chgData name="Gowdy, Wouter" userId="2001617e-e330-4c44-9ed4-5467c770555d" providerId="ADAL" clId="{1A489574-CB07-934A-B820-9F7F61A94B96}" dt="2022-04-13T09:44:21.319" v="3266" actId="20577"/>
      <pc:docMkLst>
        <pc:docMk/>
      </pc:docMkLst>
      <pc:sldChg chg="addSp delSp modSp mod setBg addAnim delAnim modAnim delDesignElem">
        <pc:chgData name="Gowdy, Wouter" userId="2001617e-e330-4c44-9ed4-5467c770555d" providerId="ADAL" clId="{1A489574-CB07-934A-B820-9F7F61A94B96}" dt="2022-04-13T06:49:13.017" v="2302"/>
        <pc:sldMkLst>
          <pc:docMk/>
          <pc:sldMk cId="76544798" sldId="256"/>
        </pc:sldMkLst>
        <pc:spChg chg="mod ord">
          <ac:chgData name="Gowdy, Wouter" userId="2001617e-e330-4c44-9ed4-5467c770555d" providerId="ADAL" clId="{1A489574-CB07-934A-B820-9F7F61A94B96}" dt="2022-04-11T19:30:38.055" v="37" actId="26606"/>
          <ac:spMkLst>
            <pc:docMk/>
            <pc:sldMk cId="76544798" sldId="256"/>
            <ac:spMk id="2" creationId="{05687F95-CFE0-A347-8DC5-579A204F242D}"/>
          </ac:spMkLst>
        </pc:spChg>
        <pc:spChg chg="mod ord">
          <ac:chgData name="Gowdy, Wouter" userId="2001617e-e330-4c44-9ed4-5467c770555d" providerId="ADAL" clId="{1A489574-CB07-934A-B820-9F7F61A94B96}" dt="2022-04-11T19:30:38.055" v="37" actId="26606"/>
          <ac:spMkLst>
            <pc:docMk/>
            <pc:sldMk cId="76544798" sldId="256"/>
            <ac:spMk id="3" creationId="{BD81C774-7564-054F-BD63-0A1474BE9827}"/>
          </ac:spMkLst>
        </pc:spChg>
        <pc:spChg chg="add del">
          <ac:chgData name="Gowdy, Wouter" userId="2001617e-e330-4c44-9ed4-5467c770555d" providerId="ADAL" clId="{1A489574-CB07-934A-B820-9F7F61A94B96}" dt="2022-04-11T19:24:20.312" v="29" actId="26606"/>
          <ac:spMkLst>
            <pc:docMk/>
            <pc:sldMk cId="76544798" sldId="256"/>
            <ac:spMk id="8" creationId="{C28D0172-F2E0-4763-9C35-F022664959D8}"/>
          </ac:spMkLst>
        </pc:spChg>
        <pc:spChg chg="add del">
          <ac:chgData name="Gowdy, Wouter" userId="2001617e-e330-4c44-9ed4-5467c770555d" providerId="ADAL" clId="{1A489574-CB07-934A-B820-9F7F61A94B96}" dt="2022-04-11T19:24:20.312" v="29" actId="26606"/>
          <ac:spMkLst>
            <pc:docMk/>
            <pc:sldMk cId="76544798" sldId="256"/>
            <ac:spMk id="10" creationId="{9F2851FB-E841-4509-8A6D-A416376EA380}"/>
          </ac:spMkLst>
        </pc:spChg>
        <pc:spChg chg="add del">
          <ac:chgData name="Gowdy, Wouter" userId="2001617e-e330-4c44-9ed4-5467c770555d" providerId="ADAL" clId="{1A489574-CB07-934A-B820-9F7F61A94B96}" dt="2022-04-11T19:24:20.312" v="29" actId="26606"/>
          <ac:spMkLst>
            <pc:docMk/>
            <pc:sldMk cId="76544798" sldId="256"/>
            <ac:spMk id="12" creationId="{DF6FB2B2-CE21-407F-B22E-302DADC2C3D3}"/>
          </ac:spMkLst>
        </pc:spChg>
        <pc:spChg chg="add del">
          <ac:chgData name="Gowdy, Wouter" userId="2001617e-e330-4c44-9ed4-5467c770555d" providerId="ADAL" clId="{1A489574-CB07-934A-B820-9F7F61A94B96}" dt="2022-04-11T19:30:38.055" v="37" actId="26606"/>
          <ac:spMkLst>
            <pc:docMk/>
            <pc:sldMk cId="76544798" sldId="256"/>
            <ac:spMk id="14" creationId="{E6A222EB-A81E-4238-B08D-AAB1828C8E0B}"/>
          </ac:spMkLst>
        </pc:spChg>
        <pc:spChg chg="add del">
          <ac:chgData name="Gowdy, Wouter" userId="2001617e-e330-4c44-9ed4-5467c770555d" providerId="ADAL" clId="{1A489574-CB07-934A-B820-9F7F61A94B96}" dt="2022-04-11T19:30:38.055" v="37" actId="26606"/>
          <ac:spMkLst>
            <pc:docMk/>
            <pc:sldMk cId="76544798" sldId="256"/>
            <ac:spMk id="15" creationId="{E014676C-074B-475A-8346-9C901C86CB97}"/>
          </ac:spMkLst>
        </pc:spChg>
        <pc:spChg chg="add del">
          <ac:chgData name="Gowdy, Wouter" userId="2001617e-e330-4c44-9ed4-5467c770555d" providerId="ADAL" clId="{1A489574-CB07-934A-B820-9F7F61A94B96}" dt="2022-04-11T19:53:51.909" v="41"/>
          <ac:spMkLst>
            <pc:docMk/>
            <pc:sldMk cId="76544798" sldId="256"/>
            <ac:spMk id="73" creationId="{C6A81905-F480-46A4-BC10-215D24EA1AE6}"/>
          </ac:spMkLst>
        </pc:spChg>
        <pc:spChg chg="add del">
          <ac:chgData name="Gowdy, Wouter" userId="2001617e-e330-4c44-9ed4-5467c770555d" providerId="ADAL" clId="{1A489574-CB07-934A-B820-9F7F61A94B96}" dt="2022-04-11T19:53:51.909" v="41"/>
          <ac:spMkLst>
            <pc:docMk/>
            <pc:sldMk cId="76544798" sldId="256"/>
            <ac:spMk id="75" creationId="{36FD4D9D-3784-41E8-8405-A42B72F51331}"/>
          </ac:spMkLst>
        </pc:spChg>
        <pc:spChg chg="add del">
          <ac:chgData name="Gowdy, Wouter" userId="2001617e-e330-4c44-9ed4-5467c770555d" providerId="ADAL" clId="{1A489574-CB07-934A-B820-9F7F61A94B96}" dt="2022-04-11T19:53:51.909" v="41"/>
          <ac:spMkLst>
            <pc:docMk/>
            <pc:sldMk cId="76544798" sldId="256"/>
            <ac:spMk id="77" creationId="{60817A52-B891-4228-A61E-0C0A57632DDA}"/>
          </ac:spMkLst>
        </pc:spChg>
        <pc:picChg chg="add del mod">
          <ac:chgData name="Gowdy, Wouter" userId="2001617e-e330-4c44-9ed4-5467c770555d" providerId="ADAL" clId="{1A489574-CB07-934A-B820-9F7F61A94B96}" dt="2022-04-11T19:30:29.278" v="35" actId="478"/>
          <ac:picMkLst>
            <pc:docMk/>
            <pc:sldMk cId="76544798" sldId="256"/>
            <ac:picMk id="1026" creationId="{F71FD346-1718-5B46-8A95-B50A5C1AD990}"/>
          </ac:picMkLst>
        </pc:picChg>
        <pc:picChg chg="add mod">
          <ac:chgData name="Gowdy, Wouter" userId="2001617e-e330-4c44-9ed4-5467c770555d" providerId="ADAL" clId="{1A489574-CB07-934A-B820-9F7F61A94B96}" dt="2022-04-11T19:30:38.055" v="37" actId="26606"/>
          <ac:picMkLst>
            <pc:docMk/>
            <pc:sldMk cId="76544798" sldId="256"/>
            <ac:picMk id="1028" creationId="{8AA99BC4-E299-814B-A9C9-1D33778D559B}"/>
          </ac:picMkLst>
        </pc:picChg>
        <pc:cxnChg chg="add del">
          <ac:chgData name="Gowdy, Wouter" userId="2001617e-e330-4c44-9ed4-5467c770555d" providerId="ADAL" clId="{1A489574-CB07-934A-B820-9F7F61A94B96}" dt="2022-04-11T19:30:38.055" v="37" actId="26606"/>
          <ac:cxnSpMkLst>
            <pc:docMk/>
            <pc:sldMk cId="76544798" sldId="256"/>
            <ac:cxnSpMk id="16" creationId="{179C4C8E-197B-4679-AE96-B5147F971C90}"/>
          </ac:cxnSpMkLst>
        </pc:cxnChg>
      </pc:sldChg>
      <pc:sldChg chg="addSp delSp modSp mod setBg setClrOvrMap modNotesTx">
        <pc:chgData name="Gowdy, Wouter" userId="2001617e-e330-4c44-9ed4-5467c770555d" providerId="ADAL" clId="{1A489574-CB07-934A-B820-9F7F61A94B96}" dt="2022-04-13T06:55:54.012" v="2520" actId="20577"/>
        <pc:sldMkLst>
          <pc:docMk/>
          <pc:sldMk cId="2488309191" sldId="257"/>
        </pc:sldMkLst>
        <pc:spChg chg="mod">
          <ac:chgData name="Gowdy, Wouter" userId="2001617e-e330-4c44-9ed4-5467c770555d" providerId="ADAL" clId="{1A489574-CB07-934A-B820-9F7F61A94B96}" dt="2022-04-12T14:51:13.019" v="1358" actId="26606"/>
          <ac:spMkLst>
            <pc:docMk/>
            <pc:sldMk cId="2488309191" sldId="257"/>
            <ac:spMk id="2" creationId="{7E29231F-C5F7-C44A-BEC5-2DD4BE8522E8}"/>
          </ac:spMkLst>
        </pc:spChg>
        <pc:spChg chg="add del mod">
          <ac:chgData name="Gowdy, Wouter" userId="2001617e-e330-4c44-9ed4-5467c770555d" providerId="ADAL" clId="{1A489574-CB07-934A-B820-9F7F61A94B96}" dt="2022-04-12T14:51:13.019" v="1358" actId="26606"/>
          <ac:spMkLst>
            <pc:docMk/>
            <pc:sldMk cId="2488309191" sldId="257"/>
            <ac:spMk id="3" creationId="{B24EE82B-1EC2-C940-9334-B5D608302423}"/>
          </ac:spMkLst>
        </pc:spChg>
        <pc:spChg chg="add">
          <ac:chgData name="Gowdy, Wouter" userId="2001617e-e330-4c44-9ed4-5467c770555d" providerId="ADAL" clId="{1A489574-CB07-934A-B820-9F7F61A94B96}" dt="2022-04-12T14:51:13.019" v="1358" actId="26606"/>
          <ac:spMkLst>
            <pc:docMk/>
            <pc:sldMk cId="2488309191" sldId="257"/>
            <ac:spMk id="8" creationId="{923E8915-D2AA-4327-A45A-972C3CA9574B}"/>
          </ac:spMkLst>
        </pc:spChg>
        <pc:spChg chg="add del">
          <ac:chgData name="Gowdy, Wouter" userId="2001617e-e330-4c44-9ed4-5467c770555d" providerId="ADAL" clId="{1A489574-CB07-934A-B820-9F7F61A94B96}" dt="2022-04-12T14:51:12.952" v="1357" actId="26606"/>
          <ac:spMkLst>
            <pc:docMk/>
            <pc:sldMk cId="2488309191" sldId="257"/>
            <ac:spMk id="9" creationId="{D8B9538A-2A89-47DD-996C-7D2BE2AB6CA0}"/>
          </ac:spMkLst>
        </pc:spChg>
        <pc:spChg chg="add">
          <ac:chgData name="Gowdy, Wouter" userId="2001617e-e330-4c44-9ed4-5467c770555d" providerId="ADAL" clId="{1A489574-CB07-934A-B820-9F7F61A94B96}" dt="2022-04-12T14:51:13.019" v="1358" actId="26606"/>
          <ac:spMkLst>
            <pc:docMk/>
            <pc:sldMk cId="2488309191" sldId="257"/>
            <ac:spMk id="10" creationId="{8302FC3C-9804-4950-B721-5FD704BA6065}"/>
          </ac:spMkLst>
        </pc:spChg>
        <pc:spChg chg="add del">
          <ac:chgData name="Gowdy, Wouter" userId="2001617e-e330-4c44-9ed4-5467c770555d" providerId="ADAL" clId="{1A489574-CB07-934A-B820-9F7F61A94B96}" dt="2022-04-12T14:51:12.952" v="1357" actId="26606"/>
          <ac:spMkLst>
            <pc:docMk/>
            <pc:sldMk cId="2488309191" sldId="257"/>
            <ac:spMk id="11" creationId="{E625979B-5325-4898-8EF9-5C174B19218E}"/>
          </ac:spMkLst>
        </pc:spChg>
        <pc:spChg chg="add del">
          <ac:chgData name="Gowdy, Wouter" userId="2001617e-e330-4c44-9ed4-5467c770555d" providerId="ADAL" clId="{1A489574-CB07-934A-B820-9F7F61A94B96}" dt="2022-04-12T14:51:12.952" v="1357" actId="26606"/>
          <ac:spMkLst>
            <pc:docMk/>
            <pc:sldMk cId="2488309191" sldId="257"/>
            <ac:spMk id="13" creationId="{34B22E2B-30D5-47A4-97C5-091EA1ABC728}"/>
          </ac:spMkLst>
        </pc:spChg>
        <pc:spChg chg="add del">
          <ac:chgData name="Gowdy, Wouter" userId="2001617e-e330-4c44-9ed4-5467c770555d" providerId="ADAL" clId="{1A489574-CB07-934A-B820-9F7F61A94B96}" dt="2022-04-12T14:51:12.952" v="1357" actId="26606"/>
          <ac:spMkLst>
            <pc:docMk/>
            <pc:sldMk cId="2488309191" sldId="257"/>
            <ac:spMk id="15" creationId="{9B6DA3CD-A002-40ED-8194-B4E637BD7669}"/>
          </ac:spMkLst>
        </pc:spChg>
        <pc:spChg chg="add">
          <ac:chgData name="Gowdy, Wouter" userId="2001617e-e330-4c44-9ed4-5467c770555d" providerId="ADAL" clId="{1A489574-CB07-934A-B820-9F7F61A94B96}" dt="2022-04-12T14:51:13.019" v="1358" actId="26606"/>
          <ac:spMkLst>
            <pc:docMk/>
            <pc:sldMk cId="2488309191" sldId="257"/>
            <ac:spMk id="16" creationId="{F3798573-F27B-47EB-8EA4-7EE34954C2D6}"/>
          </ac:spMkLst>
        </pc:spChg>
        <pc:spChg chg="add mod">
          <ac:chgData name="Gowdy, Wouter" userId="2001617e-e330-4c44-9ed4-5467c770555d" providerId="ADAL" clId="{1A489574-CB07-934A-B820-9F7F61A94B96}" dt="2022-04-13T06:50:41.817" v="2328" actId="20577"/>
          <ac:spMkLst>
            <pc:docMk/>
            <pc:sldMk cId="2488309191" sldId="257"/>
            <ac:spMk id="17" creationId="{B24EE82B-1EC2-C940-9334-B5D608302423}"/>
          </ac:spMkLst>
        </pc:spChg>
        <pc:graphicFrameChg chg="add del">
          <ac:chgData name="Gowdy, Wouter" userId="2001617e-e330-4c44-9ed4-5467c770555d" providerId="ADAL" clId="{1A489574-CB07-934A-B820-9F7F61A94B96}" dt="2022-04-12T14:51:12.952" v="1357" actId="26606"/>
          <ac:graphicFrameMkLst>
            <pc:docMk/>
            <pc:sldMk cId="2488309191" sldId="257"/>
            <ac:graphicFrameMk id="5" creationId="{D0E74F17-C29E-6362-B46D-B3499C389729}"/>
          </ac:graphicFrameMkLst>
        </pc:graphicFrameChg>
        <pc:picChg chg="add">
          <ac:chgData name="Gowdy, Wouter" userId="2001617e-e330-4c44-9ed4-5467c770555d" providerId="ADAL" clId="{1A489574-CB07-934A-B820-9F7F61A94B96}" dt="2022-04-12T14:51:13.019" v="1358" actId="26606"/>
          <ac:picMkLst>
            <pc:docMk/>
            <pc:sldMk cId="2488309191" sldId="257"/>
            <ac:picMk id="14" creationId="{3BC6EBB2-9BDC-4075-BA6B-43A9FBF9C86C}"/>
          </ac:picMkLst>
        </pc:picChg>
        <pc:picChg chg="add mod">
          <ac:chgData name="Gowdy, Wouter" userId="2001617e-e330-4c44-9ed4-5467c770555d" providerId="ADAL" clId="{1A489574-CB07-934A-B820-9F7F61A94B96}" dt="2022-04-13T06:50:57.187" v="2331" actId="1076"/>
          <ac:picMkLst>
            <pc:docMk/>
            <pc:sldMk cId="2488309191" sldId="257"/>
            <ac:picMk id="5122" creationId="{6E2B8235-0F84-F845-BC1F-DB24EC15F3AA}"/>
          </ac:picMkLst>
        </pc:picChg>
        <pc:cxnChg chg="add">
          <ac:chgData name="Gowdy, Wouter" userId="2001617e-e330-4c44-9ed4-5467c770555d" providerId="ADAL" clId="{1A489574-CB07-934A-B820-9F7F61A94B96}" dt="2022-04-12T14:51:13.019" v="1358" actId="26606"/>
          <ac:cxnSpMkLst>
            <pc:docMk/>
            <pc:sldMk cId="2488309191" sldId="257"/>
            <ac:cxnSpMk id="12" creationId="{6B9695BD-ECF6-49CA-8877-8C493193C65D}"/>
          </ac:cxnSpMkLst>
        </pc:cxnChg>
      </pc:sldChg>
      <pc:sldChg chg="addSp delSp modSp mod">
        <pc:chgData name="Gowdy, Wouter" userId="2001617e-e330-4c44-9ed4-5467c770555d" providerId="ADAL" clId="{1A489574-CB07-934A-B820-9F7F61A94B96}" dt="2022-04-12T07:06:00.101" v="953" actId="478"/>
        <pc:sldMkLst>
          <pc:docMk/>
          <pc:sldMk cId="1500405297" sldId="258"/>
        </pc:sldMkLst>
        <pc:spChg chg="mod">
          <ac:chgData name="Gowdy, Wouter" userId="2001617e-e330-4c44-9ed4-5467c770555d" providerId="ADAL" clId="{1A489574-CB07-934A-B820-9F7F61A94B96}" dt="2022-04-11T19:56:33.940" v="158" actId="20577"/>
          <ac:spMkLst>
            <pc:docMk/>
            <pc:sldMk cId="1500405297" sldId="258"/>
            <ac:spMk id="2" creationId="{A8FF6BDF-4642-884D-A182-0FA5DB69FA08}"/>
          </ac:spMkLst>
        </pc:spChg>
        <pc:spChg chg="mod">
          <ac:chgData name="Gowdy, Wouter" userId="2001617e-e330-4c44-9ed4-5467c770555d" providerId="ADAL" clId="{1A489574-CB07-934A-B820-9F7F61A94B96}" dt="2022-04-11T19:53:59.659" v="44"/>
          <ac:spMkLst>
            <pc:docMk/>
            <pc:sldMk cId="1500405297" sldId="258"/>
            <ac:spMk id="3" creationId="{371D2B75-79A4-A34E-952D-5A6BB4E4E1A1}"/>
          </ac:spMkLst>
        </pc:spChg>
        <pc:spChg chg="add del mod">
          <ac:chgData name="Gowdy, Wouter" userId="2001617e-e330-4c44-9ed4-5467c770555d" providerId="ADAL" clId="{1A489574-CB07-934A-B820-9F7F61A94B96}" dt="2022-04-12T07:03:28.852" v="923" actId="478"/>
          <ac:spMkLst>
            <pc:docMk/>
            <pc:sldMk cId="1500405297" sldId="258"/>
            <ac:spMk id="5" creationId="{91571999-793A-014E-9FCB-5FA0ED62A08F}"/>
          </ac:spMkLst>
        </pc:spChg>
        <pc:spChg chg="add del mod">
          <ac:chgData name="Gowdy, Wouter" userId="2001617e-e330-4c44-9ed4-5467c770555d" providerId="ADAL" clId="{1A489574-CB07-934A-B820-9F7F61A94B96}" dt="2022-04-12T07:03:41.268" v="929" actId="478"/>
          <ac:spMkLst>
            <pc:docMk/>
            <pc:sldMk cId="1500405297" sldId="258"/>
            <ac:spMk id="6" creationId="{E727FD4C-E093-A841-979A-7290B8A7D782}"/>
          </ac:spMkLst>
        </pc:spChg>
        <pc:spChg chg="add mod">
          <ac:chgData name="Gowdy, Wouter" userId="2001617e-e330-4c44-9ed4-5467c770555d" providerId="ADAL" clId="{1A489574-CB07-934A-B820-9F7F61A94B96}" dt="2022-04-12T06:55:26.401" v="816" actId="208"/>
          <ac:spMkLst>
            <pc:docMk/>
            <pc:sldMk cId="1500405297" sldId="258"/>
            <ac:spMk id="7" creationId="{9E484E32-6936-7940-9DC7-80CB56CEB446}"/>
          </ac:spMkLst>
        </pc:spChg>
        <pc:spChg chg="add mod">
          <ac:chgData name="Gowdy, Wouter" userId="2001617e-e330-4c44-9ed4-5467c770555d" providerId="ADAL" clId="{1A489574-CB07-934A-B820-9F7F61A94B96}" dt="2022-04-12T06:59:39.821" v="879" actId="1076"/>
          <ac:spMkLst>
            <pc:docMk/>
            <pc:sldMk cId="1500405297" sldId="258"/>
            <ac:spMk id="8" creationId="{4FA24417-9523-ED4F-B3E1-F57C4A3C6DC6}"/>
          </ac:spMkLst>
        </pc:spChg>
        <pc:spChg chg="add del mod">
          <ac:chgData name="Gowdy, Wouter" userId="2001617e-e330-4c44-9ed4-5467c770555d" providerId="ADAL" clId="{1A489574-CB07-934A-B820-9F7F61A94B96}" dt="2022-04-12T07:03:32.371" v="926" actId="478"/>
          <ac:spMkLst>
            <pc:docMk/>
            <pc:sldMk cId="1500405297" sldId="258"/>
            <ac:spMk id="9" creationId="{2186E211-7F70-4D40-A97C-4A239AFE73B6}"/>
          </ac:spMkLst>
        </pc:spChg>
        <pc:spChg chg="add del mod">
          <ac:chgData name="Gowdy, Wouter" userId="2001617e-e330-4c44-9ed4-5467c770555d" providerId="ADAL" clId="{1A489574-CB07-934A-B820-9F7F61A94B96}" dt="2022-04-12T07:03:31.380" v="925" actId="478"/>
          <ac:spMkLst>
            <pc:docMk/>
            <pc:sldMk cId="1500405297" sldId="258"/>
            <ac:spMk id="10" creationId="{06B3BA88-ACE7-EE4C-9123-2A6D622196C1}"/>
          </ac:spMkLst>
        </pc:spChg>
        <pc:spChg chg="add del mod">
          <ac:chgData name="Gowdy, Wouter" userId="2001617e-e330-4c44-9ed4-5467c770555d" providerId="ADAL" clId="{1A489574-CB07-934A-B820-9F7F61A94B96}" dt="2022-04-12T07:03:33.415" v="927" actId="478"/>
          <ac:spMkLst>
            <pc:docMk/>
            <pc:sldMk cId="1500405297" sldId="258"/>
            <ac:spMk id="11" creationId="{C95DFDE0-CA3A-4941-B70D-4862B7831668}"/>
          </ac:spMkLst>
        </pc:spChg>
        <pc:spChg chg="add del mod">
          <ac:chgData name="Gowdy, Wouter" userId="2001617e-e330-4c44-9ed4-5467c770555d" providerId="ADAL" clId="{1A489574-CB07-934A-B820-9F7F61A94B96}" dt="2022-04-12T07:00:44.624" v="888"/>
          <ac:spMkLst>
            <pc:docMk/>
            <pc:sldMk cId="1500405297" sldId="258"/>
            <ac:spMk id="12" creationId="{910C177D-49FD-CE48-976B-94AA6F505101}"/>
          </ac:spMkLst>
        </pc:spChg>
        <pc:spChg chg="add del mod">
          <ac:chgData name="Gowdy, Wouter" userId="2001617e-e330-4c44-9ed4-5467c770555d" providerId="ADAL" clId="{1A489574-CB07-934A-B820-9F7F61A94B96}" dt="2022-04-12T07:03:34.511" v="928" actId="478"/>
          <ac:spMkLst>
            <pc:docMk/>
            <pc:sldMk cId="1500405297" sldId="258"/>
            <ac:spMk id="13" creationId="{6ACB4D28-ED47-7C45-8FA0-3AE29804BEDF}"/>
          </ac:spMkLst>
        </pc:spChg>
        <pc:spChg chg="add del mod">
          <ac:chgData name="Gowdy, Wouter" userId="2001617e-e330-4c44-9ed4-5467c770555d" providerId="ADAL" clId="{1A489574-CB07-934A-B820-9F7F61A94B96}" dt="2022-04-12T07:05:50.104" v="949" actId="478"/>
          <ac:spMkLst>
            <pc:docMk/>
            <pc:sldMk cId="1500405297" sldId="258"/>
            <ac:spMk id="14" creationId="{F472EEEC-7D9D-0C4F-8DFC-1FADEBD52707}"/>
          </ac:spMkLst>
        </pc:spChg>
        <pc:spChg chg="add del mod">
          <ac:chgData name="Gowdy, Wouter" userId="2001617e-e330-4c44-9ed4-5467c770555d" providerId="ADAL" clId="{1A489574-CB07-934A-B820-9F7F61A94B96}" dt="2022-04-12T07:05:52.513" v="951" actId="478"/>
          <ac:spMkLst>
            <pc:docMk/>
            <pc:sldMk cId="1500405297" sldId="258"/>
            <ac:spMk id="15" creationId="{C357CADB-A474-E249-94D7-FD1E6722ACE6}"/>
          </ac:spMkLst>
        </pc:spChg>
        <pc:spChg chg="add del mod">
          <ac:chgData name="Gowdy, Wouter" userId="2001617e-e330-4c44-9ed4-5467c770555d" providerId="ADAL" clId="{1A489574-CB07-934A-B820-9F7F61A94B96}" dt="2022-04-12T07:05:56.411" v="952" actId="478"/>
          <ac:spMkLst>
            <pc:docMk/>
            <pc:sldMk cId="1500405297" sldId="258"/>
            <ac:spMk id="16" creationId="{8A2DAFE7-1DEE-FE43-A34A-12CDBEC7B60F}"/>
          </ac:spMkLst>
        </pc:spChg>
        <pc:spChg chg="add del mod">
          <ac:chgData name="Gowdy, Wouter" userId="2001617e-e330-4c44-9ed4-5467c770555d" providerId="ADAL" clId="{1A489574-CB07-934A-B820-9F7F61A94B96}" dt="2022-04-12T07:06:00.101" v="953" actId="478"/>
          <ac:spMkLst>
            <pc:docMk/>
            <pc:sldMk cId="1500405297" sldId="258"/>
            <ac:spMk id="17" creationId="{BA13B4B6-2817-AD4C-AA8B-A51F1B4CC5C4}"/>
          </ac:spMkLst>
        </pc:spChg>
        <pc:picChg chg="add mod">
          <ac:chgData name="Gowdy, Wouter" userId="2001617e-e330-4c44-9ed4-5467c770555d" providerId="ADAL" clId="{1A489574-CB07-934A-B820-9F7F61A94B96}" dt="2022-04-12T06:59:34.818" v="878" actId="1076"/>
          <ac:picMkLst>
            <pc:docMk/>
            <pc:sldMk cId="1500405297" sldId="258"/>
            <ac:picMk id="4" creationId="{C62E1C6A-C07B-C44D-B42D-2B3721ACD0C4}"/>
          </ac:picMkLst>
        </pc:picChg>
      </pc:sldChg>
      <pc:sldChg chg="addSp delSp modSp mod setBg">
        <pc:chgData name="Gowdy, Wouter" userId="2001617e-e330-4c44-9ed4-5467c770555d" providerId="ADAL" clId="{1A489574-CB07-934A-B820-9F7F61A94B96}" dt="2022-04-12T15:06:20.907" v="1500" actId="1076"/>
        <pc:sldMkLst>
          <pc:docMk/>
          <pc:sldMk cId="1939264447" sldId="259"/>
        </pc:sldMkLst>
        <pc:spChg chg="del mod">
          <ac:chgData name="Gowdy, Wouter" userId="2001617e-e330-4c44-9ed4-5467c770555d" providerId="ADAL" clId="{1A489574-CB07-934A-B820-9F7F61A94B96}" dt="2022-04-12T15:04:51.855" v="1479" actId="478"/>
          <ac:spMkLst>
            <pc:docMk/>
            <pc:sldMk cId="1939264447" sldId="259"/>
            <ac:spMk id="2" creationId="{1AFD0B3C-F6FA-7744-AEE8-EF0C6A17186A}"/>
          </ac:spMkLst>
        </pc:spChg>
        <pc:spChg chg="add del">
          <ac:chgData name="Gowdy, Wouter" userId="2001617e-e330-4c44-9ed4-5467c770555d" providerId="ADAL" clId="{1A489574-CB07-934A-B820-9F7F61A94B96}" dt="2022-04-12T15:05:48.318" v="1491" actId="26606"/>
          <ac:spMkLst>
            <pc:docMk/>
            <pc:sldMk cId="1939264447" sldId="259"/>
            <ac:spMk id="13" creationId="{8F54B2FB-3F54-4350-8D1B-F86D677CA7ED}"/>
          </ac:spMkLst>
        </pc:spChg>
        <pc:spChg chg="add del">
          <ac:chgData name="Gowdy, Wouter" userId="2001617e-e330-4c44-9ed4-5467c770555d" providerId="ADAL" clId="{1A489574-CB07-934A-B820-9F7F61A94B96}" dt="2022-04-12T15:04:02.359" v="1472" actId="22"/>
          <ac:spMkLst>
            <pc:docMk/>
            <pc:sldMk cId="1939264447" sldId="259"/>
            <ac:spMk id="14" creationId="{29F78936-59DB-3A49-B467-6C1F6AF20574}"/>
          </ac:spMkLst>
        </pc:spChg>
        <pc:spChg chg="add del mod">
          <ac:chgData name="Gowdy, Wouter" userId="2001617e-e330-4c44-9ed4-5467c770555d" providerId="ADAL" clId="{1A489574-CB07-934A-B820-9F7F61A94B96}" dt="2022-04-12T15:04:22.196" v="1476" actId="22"/>
          <ac:spMkLst>
            <pc:docMk/>
            <pc:sldMk cId="1939264447" sldId="259"/>
            <ac:spMk id="16" creationId="{1B9EB38E-BB7B-6345-BD27-CB96B05A858E}"/>
          </ac:spMkLst>
        </pc:spChg>
        <pc:spChg chg="add del">
          <ac:chgData name="Gowdy, Wouter" userId="2001617e-e330-4c44-9ed4-5467c770555d" providerId="ADAL" clId="{1A489574-CB07-934A-B820-9F7F61A94B96}" dt="2022-04-12T15:05:48.318" v="1491" actId="26606"/>
          <ac:spMkLst>
            <pc:docMk/>
            <pc:sldMk cId="1939264447" sldId="259"/>
            <ac:spMk id="19" creationId="{DDB56DB5-0324-4F79-9AB8-CB18C1DC8743}"/>
          </ac:spMkLst>
        </pc:spChg>
        <pc:spChg chg="add del">
          <ac:chgData name="Gowdy, Wouter" userId="2001617e-e330-4c44-9ed4-5467c770555d" providerId="ADAL" clId="{1A489574-CB07-934A-B820-9F7F61A94B96}" dt="2022-04-12T15:05:48.318" v="1491" actId="26606"/>
          <ac:spMkLst>
            <pc:docMk/>
            <pc:sldMk cId="1939264447" sldId="259"/>
            <ac:spMk id="23" creationId="{F2EF1F59-8A48-34F6-590F-E3C2CDD866CD}"/>
          </ac:spMkLst>
        </pc:spChg>
        <pc:spChg chg="add del">
          <ac:chgData name="Gowdy, Wouter" userId="2001617e-e330-4c44-9ed4-5467c770555d" providerId="ADAL" clId="{1A489574-CB07-934A-B820-9F7F61A94B96}" dt="2022-04-12T15:05:48.318" v="1491" actId="26606"/>
          <ac:spMkLst>
            <pc:docMk/>
            <pc:sldMk cId="1939264447" sldId="259"/>
            <ac:spMk id="26" creationId="{DEB2E37B-88B3-4008-9A5E-BDC86C71BBB9}"/>
          </ac:spMkLst>
        </pc:spChg>
        <pc:spChg chg="add del">
          <ac:chgData name="Gowdy, Wouter" userId="2001617e-e330-4c44-9ed4-5467c770555d" providerId="ADAL" clId="{1A489574-CB07-934A-B820-9F7F61A94B96}" dt="2022-04-12T15:05:48.318" v="1491" actId="26606"/>
          <ac:spMkLst>
            <pc:docMk/>
            <pc:sldMk cId="1939264447" sldId="259"/>
            <ac:spMk id="28" creationId="{2219B19D-6DF5-4D75-BF17-FD399C420263}"/>
          </ac:spMkLst>
        </pc:spChg>
        <pc:spChg chg="add del">
          <ac:chgData name="Gowdy, Wouter" userId="2001617e-e330-4c44-9ed4-5467c770555d" providerId="ADAL" clId="{1A489574-CB07-934A-B820-9F7F61A94B96}" dt="2022-04-12T15:05:43.577" v="1488" actId="26606"/>
          <ac:spMkLst>
            <pc:docMk/>
            <pc:sldMk cId="1939264447" sldId="259"/>
            <ac:spMk id="37" creationId="{FF07F078-164B-492F-91EE-8AAFB69D2AFE}"/>
          </ac:spMkLst>
        </pc:spChg>
        <pc:spChg chg="add del">
          <ac:chgData name="Gowdy, Wouter" userId="2001617e-e330-4c44-9ed4-5467c770555d" providerId="ADAL" clId="{1A489574-CB07-934A-B820-9F7F61A94B96}" dt="2022-04-12T15:05:43.577" v="1488" actId="26606"/>
          <ac:spMkLst>
            <pc:docMk/>
            <pc:sldMk cId="1939264447" sldId="259"/>
            <ac:spMk id="43" creationId="{6BBB11FD-F6B4-44FE-885F-5A744BC95A6F}"/>
          </ac:spMkLst>
        </pc:spChg>
        <pc:spChg chg="add del">
          <ac:chgData name="Gowdy, Wouter" userId="2001617e-e330-4c44-9ed4-5467c770555d" providerId="ADAL" clId="{1A489574-CB07-934A-B820-9F7F61A94B96}" dt="2022-04-12T15:05:43.577" v="1488" actId="26606"/>
          <ac:spMkLst>
            <pc:docMk/>
            <pc:sldMk cId="1939264447" sldId="259"/>
            <ac:spMk id="45" creationId="{7BC10B99-9EF4-4D7F-8F2A-FF90F4DDA9CC}"/>
          </ac:spMkLst>
        </pc:spChg>
        <pc:picChg chg="mod">
          <ac:chgData name="Gowdy, Wouter" userId="2001617e-e330-4c44-9ed4-5467c770555d" providerId="ADAL" clId="{1A489574-CB07-934A-B820-9F7F61A94B96}" dt="2022-04-12T15:06:12.280" v="1497" actId="1076"/>
          <ac:picMkLst>
            <pc:docMk/>
            <pc:sldMk cId="1939264447" sldId="259"/>
            <ac:picMk id="4" creationId="{D02B02C3-5EF5-0A45-A342-9B005E5F0872}"/>
          </ac:picMkLst>
        </pc:picChg>
        <pc:picChg chg="add del mod">
          <ac:chgData name="Gowdy, Wouter" userId="2001617e-e330-4c44-9ed4-5467c770555d" providerId="ADAL" clId="{1A489574-CB07-934A-B820-9F7F61A94B96}" dt="2022-04-11T19:57:32.226" v="165" actId="21"/>
          <ac:picMkLst>
            <pc:docMk/>
            <pc:sldMk cId="1939264447" sldId="259"/>
            <ac:picMk id="5" creationId="{F113B44B-E7E0-1D41-9875-1E9CA47E3045}"/>
          </ac:picMkLst>
        </pc:picChg>
        <pc:picChg chg="add del mod">
          <ac:chgData name="Gowdy, Wouter" userId="2001617e-e330-4c44-9ed4-5467c770555d" providerId="ADAL" clId="{1A489574-CB07-934A-B820-9F7F61A94B96}" dt="2022-04-11T19:57:27.473" v="163" actId="21"/>
          <ac:picMkLst>
            <pc:docMk/>
            <pc:sldMk cId="1939264447" sldId="259"/>
            <ac:picMk id="6" creationId="{37A34F2C-A038-EF4C-A3B9-710E7CE6931D}"/>
          </ac:picMkLst>
        </pc:picChg>
        <pc:picChg chg="add mod ord">
          <ac:chgData name="Gowdy, Wouter" userId="2001617e-e330-4c44-9ed4-5467c770555d" providerId="ADAL" clId="{1A489574-CB07-934A-B820-9F7F61A94B96}" dt="2022-04-12T15:06:20.907" v="1500" actId="1076"/>
          <ac:picMkLst>
            <pc:docMk/>
            <pc:sldMk cId="1939264447" sldId="259"/>
            <ac:picMk id="8" creationId="{177D64F4-8C4F-8149-9CA6-2C74636DE5FB}"/>
          </ac:picMkLst>
        </pc:picChg>
        <pc:picChg chg="add del">
          <ac:chgData name="Gowdy, Wouter" userId="2001617e-e330-4c44-9ed4-5467c770555d" providerId="ADAL" clId="{1A489574-CB07-934A-B820-9F7F61A94B96}" dt="2022-04-12T15:05:48.318" v="1491" actId="26606"/>
          <ac:picMkLst>
            <pc:docMk/>
            <pc:sldMk cId="1939264447" sldId="259"/>
            <ac:picMk id="9" creationId="{AA085689-791F-4B8F-9F30-12415B97D366}"/>
          </ac:picMkLst>
        </pc:picChg>
        <pc:picChg chg="add del">
          <ac:chgData name="Gowdy, Wouter" userId="2001617e-e330-4c44-9ed4-5467c770555d" providerId="ADAL" clId="{1A489574-CB07-934A-B820-9F7F61A94B96}" dt="2022-04-12T15:05:48.318" v="1491" actId="26606"/>
          <ac:picMkLst>
            <pc:docMk/>
            <pc:sldMk cId="1939264447" sldId="259"/>
            <ac:picMk id="11" creationId="{AA3FED7F-6821-47C0-A464-E9278B24129E}"/>
          </ac:picMkLst>
        </pc:picChg>
        <pc:picChg chg="add del">
          <ac:chgData name="Gowdy, Wouter" userId="2001617e-e330-4c44-9ed4-5467c770555d" providerId="ADAL" clId="{1A489574-CB07-934A-B820-9F7F61A94B96}" dt="2022-04-12T15:05:48.318" v="1491" actId="26606"/>
          <ac:picMkLst>
            <pc:docMk/>
            <pc:sldMk cId="1939264447" sldId="259"/>
            <ac:picMk id="15" creationId="{561B34F5-88E5-4711-BC16-3005C29AD7C6}"/>
          </ac:picMkLst>
        </pc:picChg>
        <pc:picChg chg="add del">
          <ac:chgData name="Gowdy, Wouter" userId="2001617e-e330-4c44-9ed4-5467c770555d" providerId="ADAL" clId="{1A489574-CB07-934A-B820-9F7F61A94B96}" dt="2022-04-12T15:05:48.318" v="1491" actId="26606"/>
          <ac:picMkLst>
            <pc:docMk/>
            <pc:sldMk cId="1939264447" sldId="259"/>
            <ac:picMk id="17" creationId="{4F3661D0-2268-4D3E-88BA-0647BCBE33AF}"/>
          </ac:picMkLst>
        </pc:picChg>
        <pc:picChg chg="add del">
          <ac:chgData name="Gowdy, Wouter" userId="2001617e-e330-4c44-9ed4-5467c770555d" providerId="ADAL" clId="{1A489574-CB07-934A-B820-9F7F61A94B96}" dt="2022-04-12T15:05:43.577" v="1488" actId="26606"/>
          <ac:picMkLst>
            <pc:docMk/>
            <pc:sldMk cId="1939264447" sldId="259"/>
            <ac:picMk id="33" creationId="{37329D4F-5A01-4BB4-A35D-781D1E1D604A}"/>
          </ac:picMkLst>
        </pc:picChg>
        <pc:picChg chg="add del">
          <ac:chgData name="Gowdy, Wouter" userId="2001617e-e330-4c44-9ed4-5467c770555d" providerId="ADAL" clId="{1A489574-CB07-934A-B820-9F7F61A94B96}" dt="2022-04-12T15:05:43.577" v="1488" actId="26606"/>
          <ac:picMkLst>
            <pc:docMk/>
            <pc:sldMk cId="1939264447" sldId="259"/>
            <ac:picMk id="35" creationId="{2748B185-C68B-4495-B065-281A0FAB635D}"/>
          </ac:picMkLst>
        </pc:picChg>
        <pc:picChg chg="add del">
          <ac:chgData name="Gowdy, Wouter" userId="2001617e-e330-4c44-9ed4-5467c770555d" providerId="ADAL" clId="{1A489574-CB07-934A-B820-9F7F61A94B96}" dt="2022-04-12T15:05:43.577" v="1488" actId="26606"/>
          <ac:picMkLst>
            <pc:docMk/>
            <pc:sldMk cId="1939264447" sldId="259"/>
            <ac:picMk id="39" creationId="{55A5E009-BF31-4C8C-8BE8-6E85E414C38B}"/>
          </ac:picMkLst>
        </pc:picChg>
        <pc:picChg chg="add del">
          <ac:chgData name="Gowdy, Wouter" userId="2001617e-e330-4c44-9ed4-5467c770555d" providerId="ADAL" clId="{1A489574-CB07-934A-B820-9F7F61A94B96}" dt="2022-04-12T15:05:43.577" v="1488" actId="26606"/>
          <ac:picMkLst>
            <pc:docMk/>
            <pc:sldMk cId="1939264447" sldId="259"/>
            <ac:picMk id="41" creationId="{DD896669-65D0-40FA-8B5A-1746A0B03CF8}"/>
          </ac:picMkLst>
        </pc:picChg>
      </pc:sldChg>
      <pc:sldChg chg="addSp delSp modSp new mod ord setBg modNotesTx">
        <pc:chgData name="Gowdy, Wouter" userId="2001617e-e330-4c44-9ed4-5467c770555d" providerId="ADAL" clId="{1A489574-CB07-934A-B820-9F7F61A94B96}" dt="2022-04-13T07:14:58.231" v="2814" actId="14100"/>
        <pc:sldMkLst>
          <pc:docMk/>
          <pc:sldMk cId="819935631" sldId="260"/>
        </pc:sldMkLst>
        <pc:spChg chg="mod">
          <ac:chgData name="Gowdy, Wouter" userId="2001617e-e330-4c44-9ed4-5467c770555d" providerId="ADAL" clId="{1A489574-CB07-934A-B820-9F7F61A94B96}" dt="2022-04-13T07:08:25.505" v="2735" actId="14100"/>
          <ac:spMkLst>
            <pc:docMk/>
            <pc:sldMk cId="819935631" sldId="260"/>
            <ac:spMk id="2" creationId="{3426AB35-C6DD-B24A-917D-4C23CDA88E4D}"/>
          </ac:spMkLst>
        </pc:spChg>
        <pc:spChg chg="del mod ord">
          <ac:chgData name="Gowdy, Wouter" userId="2001617e-e330-4c44-9ed4-5467c770555d" providerId="ADAL" clId="{1A489574-CB07-934A-B820-9F7F61A94B96}" dt="2022-04-13T07:07:12.454" v="2723" actId="478"/>
          <ac:spMkLst>
            <pc:docMk/>
            <pc:sldMk cId="819935631" sldId="260"/>
            <ac:spMk id="3" creationId="{DE3CF3BC-2501-5442-86AE-47D386FD05D1}"/>
          </ac:spMkLst>
        </pc:spChg>
        <pc:spChg chg="add mod">
          <ac:chgData name="Gowdy, Wouter" userId="2001617e-e330-4c44-9ed4-5467c770555d" providerId="ADAL" clId="{1A489574-CB07-934A-B820-9F7F61A94B96}" dt="2022-04-13T07:09:55.719" v="2787" actId="1076"/>
          <ac:spMkLst>
            <pc:docMk/>
            <pc:sldMk cId="819935631" sldId="260"/>
            <ac:spMk id="5" creationId="{A524F8A6-2995-6241-8D1C-D822B7457DA1}"/>
          </ac:spMkLst>
        </pc:spChg>
        <pc:spChg chg="add del mod">
          <ac:chgData name="Gowdy, Wouter" userId="2001617e-e330-4c44-9ed4-5467c770555d" providerId="ADAL" clId="{1A489574-CB07-934A-B820-9F7F61A94B96}" dt="2022-04-13T07:13:52.201" v="2795" actId="478"/>
          <ac:spMkLst>
            <pc:docMk/>
            <pc:sldMk cId="819935631" sldId="260"/>
            <ac:spMk id="6" creationId="{2A6B05A1-8069-FF4B-B5E4-48223C5F298A}"/>
          </ac:spMkLst>
        </pc:spChg>
        <pc:picChg chg="add del mod">
          <ac:chgData name="Gowdy, Wouter" userId="2001617e-e330-4c44-9ed4-5467c770555d" providerId="ADAL" clId="{1A489574-CB07-934A-B820-9F7F61A94B96}" dt="2022-04-13T07:09:53.689" v="2786" actId="1076"/>
          <ac:picMkLst>
            <pc:docMk/>
            <pc:sldMk cId="819935631" sldId="260"/>
            <ac:picMk id="4" creationId="{5AF3DC69-9254-F64B-ADD4-CC3FCBF8DD4F}"/>
          </ac:picMkLst>
        </pc:picChg>
        <pc:picChg chg="add del mod">
          <ac:chgData name="Gowdy, Wouter" userId="2001617e-e330-4c44-9ed4-5467c770555d" providerId="ADAL" clId="{1A489574-CB07-934A-B820-9F7F61A94B96}" dt="2022-04-13T07:08:10.250" v="2732"/>
          <ac:picMkLst>
            <pc:docMk/>
            <pc:sldMk cId="819935631" sldId="260"/>
            <ac:picMk id="6146" creationId="{50FAD124-A81B-8F46-BC3A-153B7F64DA10}"/>
          </ac:picMkLst>
        </pc:picChg>
        <pc:picChg chg="add mod">
          <ac:chgData name="Gowdy, Wouter" userId="2001617e-e330-4c44-9ed4-5467c770555d" providerId="ADAL" clId="{1A489574-CB07-934A-B820-9F7F61A94B96}" dt="2022-04-13T07:14:35.627" v="2807" actId="1076"/>
          <ac:picMkLst>
            <pc:docMk/>
            <pc:sldMk cId="819935631" sldId="260"/>
            <ac:picMk id="6148" creationId="{76191A51-11BE-6F4E-9070-416BB29AD8F1}"/>
          </ac:picMkLst>
        </pc:picChg>
        <pc:picChg chg="add mod">
          <ac:chgData name="Gowdy, Wouter" userId="2001617e-e330-4c44-9ed4-5467c770555d" providerId="ADAL" clId="{1A489574-CB07-934A-B820-9F7F61A94B96}" dt="2022-04-13T07:14:42.024" v="2809" actId="1076"/>
          <ac:picMkLst>
            <pc:docMk/>
            <pc:sldMk cId="819935631" sldId="260"/>
            <ac:picMk id="6150" creationId="{CF8A5627-4862-C34F-A6B2-E736E808458B}"/>
          </ac:picMkLst>
        </pc:picChg>
        <pc:picChg chg="add mod">
          <ac:chgData name="Gowdy, Wouter" userId="2001617e-e330-4c44-9ed4-5467c770555d" providerId="ADAL" clId="{1A489574-CB07-934A-B820-9F7F61A94B96}" dt="2022-04-13T07:13:19.315" v="2788" actId="14100"/>
          <ac:picMkLst>
            <pc:docMk/>
            <pc:sldMk cId="819935631" sldId="260"/>
            <ac:picMk id="6152" creationId="{05997931-3970-B84A-9EB0-DA28448E77E5}"/>
          </ac:picMkLst>
        </pc:picChg>
        <pc:cxnChg chg="add mod">
          <ac:chgData name="Gowdy, Wouter" userId="2001617e-e330-4c44-9ed4-5467c770555d" providerId="ADAL" clId="{1A489574-CB07-934A-B820-9F7F61A94B96}" dt="2022-04-13T07:14:37.731" v="2808" actId="1076"/>
          <ac:cxnSpMkLst>
            <pc:docMk/>
            <pc:sldMk cId="819935631" sldId="260"/>
            <ac:cxnSpMk id="8" creationId="{E65C1CB7-E5E0-DF41-9EA1-D0FE77DDA1F5}"/>
          </ac:cxnSpMkLst>
        </pc:cxnChg>
        <pc:cxnChg chg="add mod">
          <ac:chgData name="Gowdy, Wouter" userId="2001617e-e330-4c44-9ed4-5467c770555d" providerId="ADAL" clId="{1A489574-CB07-934A-B820-9F7F61A94B96}" dt="2022-04-13T07:14:58.231" v="2814" actId="14100"/>
          <ac:cxnSpMkLst>
            <pc:docMk/>
            <pc:sldMk cId="819935631" sldId="260"/>
            <ac:cxnSpMk id="13" creationId="{EC6D671B-3CEA-C940-937F-60E88FAD6283}"/>
          </ac:cxnSpMkLst>
        </pc:cxnChg>
        <pc:cxnChg chg="add mod">
          <ac:chgData name="Gowdy, Wouter" userId="2001617e-e330-4c44-9ed4-5467c770555d" providerId="ADAL" clId="{1A489574-CB07-934A-B820-9F7F61A94B96}" dt="2022-04-13T07:14:47.640" v="2811" actId="14100"/>
          <ac:cxnSpMkLst>
            <pc:docMk/>
            <pc:sldMk cId="819935631" sldId="260"/>
            <ac:cxnSpMk id="14" creationId="{26B37096-D04F-4046-878A-42BD93538882}"/>
          </ac:cxnSpMkLst>
        </pc:cxnChg>
      </pc:sldChg>
      <pc:sldChg chg="addSp delSp modSp new mod setBg modNotesTx">
        <pc:chgData name="Gowdy, Wouter" userId="2001617e-e330-4c44-9ed4-5467c770555d" providerId="ADAL" clId="{1A489574-CB07-934A-B820-9F7F61A94B96}" dt="2022-04-12T14:54:21.043" v="1396" actId="478"/>
        <pc:sldMkLst>
          <pc:docMk/>
          <pc:sldMk cId="3357924720" sldId="261"/>
        </pc:sldMkLst>
        <pc:spChg chg="del mod">
          <ac:chgData name="Gowdy, Wouter" userId="2001617e-e330-4c44-9ed4-5467c770555d" providerId="ADAL" clId="{1A489574-CB07-934A-B820-9F7F61A94B96}" dt="2022-04-12T14:54:09.487" v="1389" actId="478"/>
          <ac:spMkLst>
            <pc:docMk/>
            <pc:sldMk cId="3357924720" sldId="261"/>
            <ac:spMk id="2" creationId="{85035C20-61CC-7544-9745-57275299F697}"/>
          </ac:spMkLst>
        </pc:spChg>
        <pc:spChg chg="mod ord">
          <ac:chgData name="Gowdy, Wouter" userId="2001617e-e330-4c44-9ed4-5467c770555d" providerId="ADAL" clId="{1A489574-CB07-934A-B820-9F7F61A94B96}" dt="2022-04-12T06:51:05.377" v="775" actId="20577"/>
          <ac:spMkLst>
            <pc:docMk/>
            <pc:sldMk cId="3357924720" sldId="261"/>
            <ac:spMk id="3" creationId="{2734C278-3F82-AE4B-ADE6-60703BAC61F8}"/>
          </ac:spMkLst>
        </pc:spChg>
        <pc:spChg chg="add del mod">
          <ac:chgData name="Gowdy, Wouter" userId="2001617e-e330-4c44-9ed4-5467c770555d" providerId="ADAL" clId="{1A489574-CB07-934A-B820-9F7F61A94B96}" dt="2022-04-12T14:54:21.043" v="1396" actId="478"/>
          <ac:spMkLst>
            <pc:docMk/>
            <pc:sldMk cId="3357924720" sldId="261"/>
            <ac:spMk id="6" creationId="{4A7987BF-CF75-BB4A-9EB4-A30563CFB713}"/>
          </ac:spMkLst>
        </pc:spChg>
        <pc:spChg chg="add mod">
          <ac:chgData name="Gowdy, Wouter" userId="2001617e-e330-4c44-9ed4-5467c770555d" providerId="ADAL" clId="{1A489574-CB07-934A-B820-9F7F61A94B96}" dt="2022-04-12T14:54:09.986" v="1391" actId="27636"/>
          <ac:spMkLst>
            <pc:docMk/>
            <pc:sldMk cId="3357924720" sldId="261"/>
            <ac:spMk id="8" creationId="{B94FF58A-10F6-7B4E-868A-94D067984CF1}"/>
          </ac:spMkLst>
        </pc:spChg>
        <pc:spChg chg="add">
          <ac:chgData name="Gowdy, Wouter" userId="2001617e-e330-4c44-9ed4-5467c770555d" providerId="ADAL" clId="{1A489574-CB07-934A-B820-9F7F61A94B96}" dt="2022-04-12T06:41:08.647" v="469" actId="26606"/>
          <ac:spMkLst>
            <pc:docMk/>
            <pc:sldMk cId="3357924720" sldId="261"/>
            <ac:spMk id="9" creationId="{8B552A8E-DEF9-4254-BD69-E4D91C6A153D}"/>
          </ac:spMkLst>
        </pc:spChg>
        <pc:picChg chg="add mod">
          <ac:chgData name="Gowdy, Wouter" userId="2001617e-e330-4c44-9ed4-5467c770555d" providerId="ADAL" clId="{1A489574-CB07-934A-B820-9F7F61A94B96}" dt="2022-04-12T06:41:08.647" v="469" actId="26606"/>
          <ac:picMkLst>
            <pc:docMk/>
            <pc:sldMk cId="3357924720" sldId="261"/>
            <ac:picMk id="4" creationId="{5983AAD5-99A2-7F48-B3CA-847F90E25F61}"/>
          </ac:picMkLst>
        </pc:picChg>
      </pc:sldChg>
      <pc:sldChg chg="addSp delSp modSp new mod setBg modNotesTx">
        <pc:chgData name="Gowdy, Wouter" userId="2001617e-e330-4c44-9ed4-5467c770555d" providerId="ADAL" clId="{1A489574-CB07-934A-B820-9F7F61A94B96}" dt="2022-04-13T08:35:09.848" v="3241" actId="20577"/>
        <pc:sldMkLst>
          <pc:docMk/>
          <pc:sldMk cId="2511102809" sldId="262"/>
        </pc:sldMkLst>
        <pc:spChg chg="mod">
          <ac:chgData name="Gowdy, Wouter" userId="2001617e-e330-4c44-9ed4-5467c770555d" providerId="ADAL" clId="{1A489574-CB07-934A-B820-9F7F61A94B96}" dt="2022-04-12T07:37:16.790" v="1296" actId="26606"/>
          <ac:spMkLst>
            <pc:docMk/>
            <pc:sldMk cId="2511102809" sldId="262"/>
            <ac:spMk id="2" creationId="{27EBAC92-B38F-0644-B4EC-A8F099C4A90C}"/>
          </ac:spMkLst>
        </pc:spChg>
        <pc:spChg chg="del">
          <ac:chgData name="Gowdy, Wouter" userId="2001617e-e330-4c44-9ed4-5467c770555d" providerId="ADAL" clId="{1A489574-CB07-934A-B820-9F7F61A94B96}" dt="2022-04-11T19:57:29.366" v="164"/>
          <ac:spMkLst>
            <pc:docMk/>
            <pc:sldMk cId="2511102809" sldId="262"/>
            <ac:spMk id="3" creationId="{0EE86E00-1FBE-3649-963E-D1B4F9E7454E}"/>
          </ac:spMkLst>
        </pc:spChg>
        <pc:spChg chg="add del">
          <ac:chgData name="Gowdy, Wouter" userId="2001617e-e330-4c44-9ed4-5467c770555d" providerId="ADAL" clId="{1A489574-CB07-934A-B820-9F7F61A94B96}" dt="2022-04-12T07:37:16.790" v="1296" actId="26606"/>
          <ac:spMkLst>
            <pc:docMk/>
            <pc:sldMk cId="2511102809" sldId="262"/>
            <ac:spMk id="14" creationId="{5C86EC89-02DB-4384-8A63-0EFFEFD1BB96}"/>
          </ac:spMkLst>
        </pc:spChg>
        <pc:spChg chg="add del">
          <ac:chgData name="Gowdy, Wouter" userId="2001617e-e330-4c44-9ed4-5467c770555d" providerId="ADAL" clId="{1A489574-CB07-934A-B820-9F7F61A94B96}" dt="2022-04-12T07:37:16.790" v="1296" actId="26606"/>
          <ac:spMkLst>
            <pc:docMk/>
            <pc:sldMk cId="2511102809" sldId="262"/>
            <ac:spMk id="20" creationId="{93E59372-1F66-480B-ADD0-8000A0547360}"/>
          </ac:spMkLst>
        </pc:spChg>
        <pc:spChg chg="add del">
          <ac:chgData name="Gowdy, Wouter" userId="2001617e-e330-4c44-9ed4-5467c770555d" providerId="ADAL" clId="{1A489574-CB07-934A-B820-9F7F61A94B96}" dt="2022-04-12T07:37:16.790" v="1296" actId="26606"/>
          <ac:spMkLst>
            <pc:docMk/>
            <pc:sldMk cId="2511102809" sldId="262"/>
            <ac:spMk id="22" creationId="{BD8D8707-6210-41C8-AC3F-C969E5B974E3}"/>
          </ac:spMkLst>
        </pc:spChg>
        <pc:spChg chg="add del">
          <ac:chgData name="Gowdy, Wouter" userId="2001617e-e330-4c44-9ed4-5467c770555d" providerId="ADAL" clId="{1A489574-CB07-934A-B820-9F7F61A94B96}" dt="2022-04-12T07:37:16.790" v="1296" actId="26606"/>
          <ac:spMkLst>
            <pc:docMk/>
            <pc:sldMk cId="2511102809" sldId="262"/>
            <ac:spMk id="24" creationId="{ACFCAF5A-1174-41D3-9417-876A3B213D50}"/>
          </ac:spMkLst>
        </pc:spChg>
        <pc:spChg chg="add del">
          <ac:chgData name="Gowdy, Wouter" userId="2001617e-e330-4c44-9ed4-5467c770555d" providerId="ADAL" clId="{1A489574-CB07-934A-B820-9F7F61A94B96}" dt="2022-04-12T07:37:16.790" v="1296" actId="26606"/>
          <ac:spMkLst>
            <pc:docMk/>
            <pc:sldMk cId="2511102809" sldId="262"/>
            <ac:spMk id="26" creationId="{C7735BCA-5FAF-4D99-A1DA-583259A680FA}"/>
          </ac:spMkLst>
        </pc:spChg>
        <pc:picChg chg="add mod modCrop">
          <ac:chgData name="Gowdy, Wouter" userId="2001617e-e330-4c44-9ed4-5467c770555d" providerId="ADAL" clId="{1A489574-CB07-934A-B820-9F7F61A94B96}" dt="2022-04-12T07:37:16.790" v="1296" actId="26606"/>
          <ac:picMkLst>
            <pc:docMk/>
            <pc:sldMk cId="2511102809" sldId="262"/>
            <ac:picMk id="4" creationId="{80CC1868-196F-A34A-9B68-581A1307EB78}"/>
          </ac:picMkLst>
        </pc:picChg>
        <pc:picChg chg="add mod modCrop">
          <ac:chgData name="Gowdy, Wouter" userId="2001617e-e330-4c44-9ed4-5467c770555d" providerId="ADAL" clId="{1A489574-CB07-934A-B820-9F7F61A94B96}" dt="2022-04-12T07:37:16.790" v="1296" actId="26606"/>
          <ac:picMkLst>
            <pc:docMk/>
            <pc:sldMk cId="2511102809" sldId="262"/>
            <ac:picMk id="5" creationId="{FD043A56-CDEA-1742-B1FE-64D1B39F98F1}"/>
          </ac:picMkLst>
        </pc:picChg>
        <pc:picChg chg="add del">
          <ac:chgData name="Gowdy, Wouter" userId="2001617e-e330-4c44-9ed4-5467c770555d" providerId="ADAL" clId="{1A489574-CB07-934A-B820-9F7F61A94B96}" dt="2022-04-12T07:37:16.790" v="1296" actId="26606"/>
          <ac:picMkLst>
            <pc:docMk/>
            <pc:sldMk cId="2511102809" sldId="262"/>
            <ac:picMk id="10" creationId="{87B6323F-75FD-4FFA-950D-6D013A6DC1CB}"/>
          </ac:picMkLst>
        </pc:picChg>
        <pc:picChg chg="add del">
          <ac:chgData name="Gowdy, Wouter" userId="2001617e-e330-4c44-9ed4-5467c770555d" providerId="ADAL" clId="{1A489574-CB07-934A-B820-9F7F61A94B96}" dt="2022-04-12T07:37:16.790" v="1296" actId="26606"/>
          <ac:picMkLst>
            <pc:docMk/>
            <pc:sldMk cId="2511102809" sldId="262"/>
            <ac:picMk id="12" creationId="{DA2C34EF-101A-44FE-8A31-E0A7F4776AA0}"/>
          </ac:picMkLst>
        </pc:picChg>
        <pc:picChg chg="add del">
          <ac:chgData name="Gowdy, Wouter" userId="2001617e-e330-4c44-9ed4-5467c770555d" providerId="ADAL" clId="{1A489574-CB07-934A-B820-9F7F61A94B96}" dt="2022-04-12T07:37:16.790" v="1296" actId="26606"/>
          <ac:picMkLst>
            <pc:docMk/>
            <pc:sldMk cId="2511102809" sldId="262"/>
            <ac:picMk id="16" creationId="{54BB1565-EB36-4D75-8888-72796286DC15}"/>
          </ac:picMkLst>
        </pc:picChg>
        <pc:picChg chg="add del">
          <ac:chgData name="Gowdy, Wouter" userId="2001617e-e330-4c44-9ed4-5467c770555d" providerId="ADAL" clId="{1A489574-CB07-934A-B820-9F7F61A94B96}" dt="2022-04-12T07:37:16.790" v="1296" actId="26606"/>
          <ac:picMkLst>
            <pc:docMk/>
            <pc:sldMk cId="2511102809" sldId="262"/>
            <ac:picMk id="18" creationId="{871DF8C3-722E-49D1-87D5-E0FB1D640932}"/>
          </ac:picMkLst>
        </pc:picChg>
      </pc:sldChg>
      <pc:sldChg chg="addSp delSp modSp add mod ord">
        <pc:chgData name="Gowdy, Wouter" userId="2001617e-e330-4c44-9ed4-5467c770555d" providerId="ADAL" clId="{1A489574-CB07-934A-B820-9F7F61A94B96}" dt="2022-04-13T08:34:26.404" v="3084" actId="478"/>
        <pc:sldMkLst>
          <pc:docMk/>
          <pc:sldMk cId="247538649" sldId="263"/>
        </pc:sldMkLst>
        <pc:spChg chg="mod">
          <ac:chgData name="Gowdy, Wouter" userId="2001617e-e330-4c44-9ed4-5467c770555d" providerId="ADAL" clId="{1A489574-CB07-934A-B820-9F7F61A94B96}" dt="2022-04-11T19:58:43.113" v="194" actId="20577"/>
          <ac:spMkLst>
            <pc:docMk/>
            <pc:sldMk cId="247538649" sldId="263"/>
            <ac:spMk id="2" creationId="{27EBAC92-B38F-0644-B4EC-A8F099C4A90C}"/>
          </ac:spMkLst>
        </pc:spChg>
        <pc:spChg chg="add del mod">
          <ac:chgData name="Gowdy, Wouter" userId="2001617e-e330-4c44-9ed4-5467c770555d" providerId="ADAL" clId="{1A489574-CB07-934A-B820-9F7F61A94B96}" dt="2022-04-13T08:34:26.404" v="3084" actId="478"/>
          <ac:spMkLst>
            <pc:docMk/>
            <pc:sldMk cId="247538649" sldId="263"/>
            <ac:spMk id="6" creationId="{A8AC5FF0-BBF5-0041-900E-8F7CE07CC0BF}"/>
          </ac:spMkLst>
        </pc:spChg>
        <pc:picChg chg="del">
          <ac:chgData name="Gowdy, Wouter" userId="2001617e-e330-4c44-9ed4-5467c770555d" providerId="ADAL" clId="{1A489574-CB07-934A-B820-9F7F61A94B96}" dt="2022-04-11T19:58:38.024" v="185" actId="478"/>
          <ac:picMkLst>
            <pc:docMk/>
            <pc:sldMk cId="247538649" sldId="263"/>
            <ac:picMk id="4" creationId="{80CC1868-196F-A34A-9B68-581A1307EB78}"/>
          </ac:picMkLst>
        </pc:picChg>
      </pc:sldChg>
      <pc:sldChg chg="addSp modSp new mod setBg setClrOvrMap modNotesTx">
        <pc:chgData name="Gowdy, Wouter" userId="2001617e-e330-4c44-9ed4-5467c770555d" providerId="ADAL" clId="{1A489574-CB07-934A-B820-9F7F61A94B96}" dt="2022-04-13T08:34:10.574" v="3083" actId="20577"/>
        <pc:sldMkLst>
          <pc:docMk/>
          <pc:sldMk cId="3228540263" sldId="264"/>
        </pc:sldMkLst>
        <pc:spChg chg="mod">
          <ac:chgData name="Gowdy, Wouter" userId="2001617e-e330-4c44-9ed4-5467c770555d" providerId="ADAL" clId="{1A489574-CB07-934A-B820-9F7F61A94B96}" dt="2022-04-12T15:20:46.159" v="2250" actId="26606"/>
          <ac:spMkLst>
            <pc:docMk/>
            <pc:sldMk cId="3228540263" sldId="264"/>
            <ac:spMk id="2" creationId="{82AECF2D-3E3F-4D44-9D39-C9CB9ECB2294}"/>
          </ac:spMkLst>
        </pc:spChg>
        <pc:spChg chg="mod">
          <ac:chgData name="Gowdy, Wouter" userId="2001617e-e330-4c44-9ed4-5467c770555d" providerId="ADAL" clId="{1A489574-CB07-934A-B820-9F7F61A94B96}" dt="2022-04-12T15:20:48.943" v="2251" actId="20577"/>
          <ac:spMkLst>
            <pc:docMk/>
            <pc:sldMk cId="3228540263" sldId="264"/>
            <ac:spMk id="3" creationId="{CBE0164A-E203-174A-9E49-78B7F81EC185}"/>
          </ac:spMkLst>
        </pc:spChg>
        <pc:spChg chg="add">
          <ac:chgData name="Gowdy, Wouter" userId="2001617e-e330-4c44-9ed4-5467c770555d" providerId="ADAL" clId="{1A489574-CB07-934A-B820-9F7F61A94B96}" dt="2022-04-12T15:20:46.159" v="2250" actId="26606"/>
          <ac:spMkLst>
            <pc:docMk/>
            <pc:sldMk cId="3228540263" sldId="264"/>
            <ac:spMk id="8" creationId="{74CD14DB-BB81-479F-A1FC-1C75640E9F84}"/>
          </ac:spMkLst>
        </pc:spChg>
        <pc:spChg chg="add">
          <ac:chgData name="Gowdy, Wouter" userId="2001617e-e330-4c44-9ed4-5467c770555d" providerId="ADAL" clId="{1A489574-CB07-934A-B820-9F7F61A94B96}" dt="2022-04-12T15:20:46.159" v="2250" actId="26606"/>
          <ac:spMkLst>
            <pc:docMk/>
            <pc:sldMk cId="3228540263" sldId="264"/>
            <ac:spMk id="10" creationId="{C943A91B-7CA7-4592-A975-73B1BF8C4C74}"/>
          </ac:spMkLst>
        </pc:spChg>
        <pc:spChg chg="add">
          <ac:chgData name="Gowdy, Wouter" userId="2001617e-e330-4c44-9ed4-5467c770555d" providerId="ADAL" clId="{1A489574-CB07-934A-B820-9F7F61A94B96}" dt="2022-04-12T15:20:46.159" v="2250" actId="26606"/>
          <ac:spMkLst>
            <pc:docMk/>
            <pc:sldMk cId="3228540263" sldId="264"/>
            <ac:spMk id="12" creationId="{EC471314-E46A-414B-8D91-74880E84F187}"/>
          </ac:spMkLst>
        </pc:spChg>
        <pc:spChg chg="add">
          <ac:chgData name="Gowdy, Wouter" userId="2001617e-e330-4c44-9ed4-5467c770555d" providerId="ADAL" clId="{1A489574-CB07-934A-B820-9F7F61A94B96}" dt="2022-04-12T15:20:46.159" v="2250" actId="26606"/>
          <ac:spMkLst>
            <pc:docMk/>
            <pc:sldMk cId="3228540263" sldId="264"/>
            <ac:spMk id="14" creationId="{6A681326-1C9D-44A3-A627-3871BDAE4127}"/>
          </ac:spMkLst>
        </pc:spChg>
      </pc:sldChg>
      <pc:sldChg chg="addSp delSp modSp add mod setBg">
        <pc:chgData name="Gowdy, Wouter" userId="2001617e-e330-4c44-9ed4-5467c770555d" providerId="ADAL" clId="{1A489574-CB07-934A-B820-9F7F61A94B96}" dt="2022-04-12T14:56:22.623" v="1457" actId="732"/>
        <pc:sldMkLst>
          <pc:docMk/>
          <pc:sldMk cId="4051463232" sldId="265"/>
        </pc:sldMkLst>
        <pc:spChg chg="mod">
          <ac:chgData name="Gowdy, Wouter" userId="2001617e-e330-4c44-9ed4-5467c770555d" providerId="ADAL" clId="{1A489574-CB07-934A-B820-9F7F61A94B96}" dt="2022-04-12T14:52:40.620" v="1371" actId="1076"/>
          <ac:spMkLst>
            <pc:docMk/>
            <pc:sldMk cId="4051463232" sldId="265"/>
            <ac:spMk id="2" creationId="{85035C20-61CC-7544-9745-57275299F697}"/>
          </ac:spMkLst>
        </pc:spChg>
        <pc:spChg chg="mod">
          <ac:chgData name="Gowdy, Wouter" userId="2001617e-e330-4c44-9ed4-5467c770555d" providerId="ADAL" clId="{1A489574-CB07-934A-B820-9F7F61A94B96}" dt="2022-04-12T14:55:38.732" v="1453" actId="20577"/>
          <ac:spMkLst>
            <pc:docMk/>
            <pc:sldMk cId="4051463232" sldId="265"/>
            <ac:spMk id="3" creationId="{2734C278-3F82-AE4B-ADE6-60703BAC61F8}"/>
          </ac:spMkLst>
        </pc:spChg>
        <pc:spChg chg="add del mod">
          <ac:chgData name="Gowdy, Wouter" userId="2001617e-e330-4c44-9ed4-5467c770555d" providerId="ADAL" clId="{1A489574-CB07-934A-B820-9F7F61A94B96}" dt="2022-04-12T14:52:28.400" v="1369"/>
          <ac:spMkLst>
            <pc:docMk/>
            <pc:sldMk cId="4051463232" sldId="265"/>
            <ac:spMk id="5" creationId="{E85A2E62-9387-2447-9F29-CB2F4D0754A6}"/>
          </ac:spMkLst>
        </pc:spChg>
        <pc:spChg chg="add del mod">
          <ac:chgData name="Gowdy, Wouter" userId="2001617e-e330-4c44-9ed4-5467c770555d" providerId="ADAL" clId="{1A489574-CB07-934A-B820-9F7F61A94B96}" dt="2022-04-12T14:52:27.629" v="1367"/>
          <ac:spMkLst>
            <pc:docMk/>
            <pc:sldMk cId="4051463232" sldId="265"/>
            <ac:spMk id="6" creationId="{41DF99D6-B9D1-1446-843F-6287B303BCC9}"/>
          </ac:spMkLst>
        </pc:spChg>
        <pc:spChg chg="add del mod">
          <ac:chgData name="Gowdy, Wouter" userId="2001617e-e330-4c44-9ed4-5467c770555d" providerId="ADAL" clId="{1A489574-CB07-934A-B820-9F7F61A94B96}" dt="2022-04-12T14:55:13.540" v="1407"/>
          <ac:spMkLst>
            <pc:docMk/>
            <pc:sldMk cId="4051463232" sldId="265"/>
            <ac:spMk id="7" creationId="{DDE2F673-068B-FE47-BBF6-4675F7B4FF9A}"/>
          </ac:spMkLst>
        </pc:spChg>
        <pc:spChg chg="add del mod">
          <ac:chgData name="Gowdy, Wouter" userId="2001617e-e330-4c44-9ed4-5467c770555d" providerId="ADAL" clId="{1A489574-CB07-934A-B820-9F7F61A94B96}" dt="2022-04-12T14:55:12.302" v="1405"/>
          <ac:spMkLst>
            <pc:docMk/>
            <pc:sldMk cId="4051463232" sldId="265"/>
            <ac:spMk id="8" creationId="{F0462BF7-64A8-5042-8EA6-919E552CFD85}"/>
          </ac:spMkLst>
        </pc:spChg>
        <pc:spChg chg="add">
          <ac:chgData name="Gowdy, Wouter" userId="2001617e-e330-4c44-9ed4-5467c770555d" providerId="ADAL" clId="{1A489574-CB07-934A-B820-9F7F61A94B96}" dt="2022-04-12T14:52:06.863" v="1360" actId="26606"/>
          <ac:spMkLst>
            <pc:docMk/>
            <pc:sldMk cId="4051463232" sldId="265"/>
            <ac:spMk id="9" creationId="{D6CEF2A9-EF08-4FB3-AFFB-C5F77AB6E028}"/>
          </ac:spMkLst>
        </pc:spChg>
        <pc:spChg chg="add">
          <ac:chgData name="Gowdy, Wouter" userId="2001617e-e330-4c44-9ed4-5467c770555d" providerId="ADAL" clId="{1A489574-CB07-934A-B820-9F7F61A94B96}" dt="2022-04-12T14:52:06.863" v="1360" actId="26606"/>
          <ac:spMkLst>
            <pc:docMk/>
            <pc:sldMk cId="4051463232" sldId="265"/>
            <ac:spMk id="11" creationId="{4109C3C2-C0A8-4559-8462-8007573DF44C}"/>
          </ac:spMkLst>
        </pc:spChg>
        <pc:spChg chg="add">
          <ac:chgData name="Gowdy, Wouter" userId="2001617e-e330-4c44-9ed4-5467c770555d" providerId="ADAL" clId="{1A489574-CB07-934A-B820-9F7F61A94B96}" dt="2022-04-12T14:52:06.863" v="1360" actId="26606"/>
          <ac:spMkLst>
            <pc:docMk/>
            <pc:sldMk cId="4051463232" sldId="265"/>
            <ac:spMk id="13" creationId="{4C535542-B72A-4DE0-BE5A-5EA00508C77D}"/>
          </ac:spMkLst>
        </pc:spChg>
        <pc:spChg chg="add">
          <ac:chgData name="Gowdy, Wouter" userId="2001617e-e330-4c44-9ed4-5467c770555d" providerId="ADAL" clId="{1A489574-CB07-934A-B820-9F7F61A94B96}" dt="2022-04-12T14:52:06.863" v="1360" actId="26606"/>
          <ac:spMkLst>
            <pc:docMk/>
            <pc:sldMk cId="4051463232" sldId="265"/>
            <ac:spMk id="15" creationId="{11DF0705-615B-4CF3-A16F-8C14680D8BA6}"/>
          </ac:spMkLst>
        </pc:spChg>
        <pc:picChg chg="add mod modCrop">
          <ac:chgData name="Gowdy, Wouter" userId="2001617e-e330-4c44-9ed4-5467c770555d" providerId="ADAL" clId="{1A489574-CB07-934A-B820-9F7F61A94B96}" dt="2022-04-12T14:56:22.623" v="1457" actId="732"/>
          <ac:picMkLst>
            <pc:docMk/>
            <pc:sldMk cId="4051463232" sldId="265"/>
            <ac:picMk id="4" creationId="{4BA0F49D-5541-4C48-98F9-8ED2CF5EC42E}"/>
          </ac:picMkLst>
        </pc:picChg>
      </pc:sldChg>
      <pc:sldChg chg="modSp new add del mod ord">
        <pc:chgData name="Gowdy, Wouter" userId="2001617e-e330-4c44-9ed4-5467c770555d" providerId="ADAL" clId="{1A489574-CB07-934A-B820-9F7F61A94B96}" dt="2022-04-12T07:08:34.102" v="1111" actId="2696"/>
        <pc:sldMkLst>
          <pc:docMk/>
          <pc:sldMk cId="522292441" sldId="266"/>
        </pc:sldMkLst>
        <pc:spChg chg="mod">
          <ac:chgData name="Gowdy, Wouter" userId="2001617e-e330-4c44-9ed4-5467c770555d" providerId="ADAL" clId="{1A489574-CB07-934A-B820-9F7F61A94B96}" dt="2022-04-11T20:13:27.459" v="457" actId="20577"/>
          <ac:spMkLst>
            <pc:docMk/>
            <pc:sldMk cId="522292441" sldId="266"/>
            <ac:spMk id="2" creationId="{4C85A4A5-9840-D247-AC35-EF357DCE1AC9}"/>
          </ac:spMkLst>
        </pc:spChg>
        <pc:spChg chg="mod">
          <ac:chgData name="Gowdy, Wouter" userId="2001617e-e330-4c44-9ed4-5467c770555d" providerId="ADAL" clId="{1A489574-CB07-934A-B820-9F7F61A94B96}" dt="2022-04-11T20:04:30.435" v="432" actId="15"/>
          <ac:spMkLst>
            <pc:docMk/>
            <pc:sldMk cId="522292441" sldId="266"/>
            <ac:spMk id="3" creationId="{6ACAC2DE-4040-3E4D-9A2B-142346D4F91C}"/>
          </ac:spMkLst>
        </pc:spChg>
      </pc:sldChg>
      <pc:sldChg chg="addSp delSp modSp add mod modNotesTx">
        <pc:chgData name="Gowdy, Wouter" userId="2001617e-e330-4c44-9ed4-5467c770555d" providerId="ADAL" clId="{1A489574-CB07-934A-B820-9F7F61A94B96}" dt="2022-04-13T09:44:21.319" v="3266" actId="20577"/>
        <pc:sldMkLst>
          <pc:docMk/>
          <pc:sldMk cId="3470486625" sldId="267"/>
        </pc:sldMkLst>
        <pc:spChg chg="del">
          <ac:chgData name="Gowdy, Wouter" userId="2001617e-e330-4c44-9ed4-5467c770555d" providerId="ADAL" clId="{1A489574-CB07-934A-B820-9F7F61A94B96}" dt="2022-04-12T14:54:15.925" v="1392" actId="478"/>
          <ac:spMkLst>
            <pc:docMk/>
            <pc:sldMk cId="3470486625" sldId="267"/>
            <ac:spMk id="2" creationId="{85035C20-61CC-7544-9745-57275299F697}"/>
          </ac:spMkLst>
        </pc:spChg>
        <pc:spChg chg="add del mod">
          <ac:chgData name="Gowdy, Wouter" userId="2001617e-e330-4c44-9ed4-5467c770555d" providerId="ADAL" clId="{1A489574-CB07-934A-B820-9F7F61A94B96}" dt="2022-04-12T14:54:18.063" v="1395" actId="478"/>
          <ac:spMkLst>
            <pc:docMk/>
            <pc:sldMk cId="3470486625" sldId="267"/>
            <ac:spMk id="6" creationId="{2A5EC562-6802-5547-A412-4DFEEDF41842}"/>
          </ac:spMkLst>
        </pc:spChg>
        <pc:spChg chg="add mod">
          <ac:chgData name="Gowdy, Wouter" userId="2001617e-e330-4c44-9ed4-5467c770555d" providerId="ADAL" clId="{1A489574-CB07-934A-B820-9F7F61A94B96}" dt="2022-04-12T14:54:16.407" v="1394" actId="27636"/>
          <ac:spMkLst>
            <pc:docMk/>
            <pc:sldMk cId="3470486625" sldId="267"/>
            <ac:spMk id="8" creationId="{FC27C1ED-7C7C-D043-8050-2A4634A14235}"/>
          </ac:spMkLst>
        </pc:spChg>
      </pc:sldChg>
      <pc:sldChg chg="addSp delSp modSp add mod ord">
        <pc:chgData name="Gowdy, Wouter" userId="2001617e-e330-4c44-9ed4-5467c770555d" providerId="ADAL" clId="{1A489574-CB07-934A-B820-9F7F61A94B96}" dt="2022-04-13T09:43:01.326" v="3265" actId="14100"/>
        <pc:sldMkLst>
          <pc:docMk/>
          <pc:sldMk cId="605393955" sldId="268"/>
        </pc:sldMkLst>
        <pc:spChg chg="del mod">
          <ac:chgData name="Gowdy, Wouter" userId="2001617e-e330-4c44-9ed4-5467c770555d" providerId="ADAL" clId="{1A489574-CB07-934A-B820-9F7F61A94B96}" dt="2022-04-12T14:54:43.958" v="1399" actId="478"/>
          <ac:spMkLst>
            <pc:docMk/>
            <pc:sldMk cId="605393955" sldId="268"/>
            <ac:spMk id="2" creationId="{85035C20-61CC-7544-9745-57275299F697}"/>
          </ac:spMkLst>
        </pc:spChg>
        <pc:spChg chg="mod">
          <ac:chgData name="Gowdy, Wouter" userId="2001617e-e330-4c44-9ed4-5467c770555d" providerId="ADAL" clId="{1A489574-CB07-934A-B820-9F7F61A94B96}" dt="2022-04-12T06:50:39.805" v="767" actId="20577"/>
          <ac:spMkLst>
            <pc:docMk/>
            <pc:sldMk cId="605393955" sldId="268"/>
            <ac:spMk id="3" creationId="{2734C278-3F82-AE4B-ADE6-60703BAC61F8}"/>
          </ac:spMkLst>
        </pc:spChg>
        <pc:spChg chg="add del mod">
          <ac:chgData name="Gowdy, Wouter" userId="2001617e-e330-4c44-9ed4-5467c770555d" providerId="ADAL" clId="{1A489574-CB07-934A-B820-9F7F61A94B96}" dt="2022-04-12T14:54:46.751" v="1401" actId="478"/>
          <ac:spMkLst>
            <pc:docMk/>
            <pc:sldMk cId="605393955" sldId="268"/>
            <ac:spMk id="6" creationId="{48638837-2E93-DF45-9405-9F22672DAD51}"/>
          </ac:spMkLst>
        </pc:spChg>
        <pc:spChg chg="add mod">
          <ac:chgData name="Gowdy, Wouter" userId="2001617e-e330-4c44-9ed4-5467c770555d" providerId="ADAL" clId="{1A489574-CB07-934A-B820-9F7F61A94B96}" dt="2022-04-12T14:54:44.696" v="1400"/>
          <ac:spMkLst>
            <pc:docMk/>
            <pc:sldMk cId="605393955" sldId="268"/>
            <ac:spMk id="8" creationId="{F024CC8D-BFD5-5C4C-9BC5-932BEB1EF17F}"/>
          </ac:spMkLst>
        </pc:spChg>
        <pc:picChg chg="add mod">
          <ac:chgData name="Gowdy, Wouter" userId="2001617e-e330-4c44-9ed4-5467c770555d" providerId="ADAL" clId="{1A489574-CB07-934A-B820-9F7F61A94B96}" dt="2022-04-13T09:43:01.326" v="3265" actId="14100"/>
          <ac:picMkLst>
            <pc:docMk/>
            <pc:sldMk cId="605393955" sldId="268"/>
            <ac:picMk id="7" creationId="{2B6A90DB-3C95-804D-AC07-732BF6563BCB}"/>
          </ac:picMkLst>
        </pc:picChg>
      </pc:sldChg>
      <pc:sldChg chg="addSp delSp modSp add mod ord">
        <pc:chgData name="Gowdy, Wouter" userId="2001617e-e330-4c44-9ed4-5467c770555d" providerId="ADAL" clId="{1A489574-CB07-934A-B820-9F7F61A94B96}" dt="2022-04-12T14:54:26.509" v="1397" actId="478"/>
        <pc:sldMkLst>
          <pc:docMk/>
          <pc:sldMk cId="3558619668" sldId="269"/>
        </pc:sldMkLst>
        <pc:spChg chg="del">
          <ac:chgData name="Gowdy, Wouter" userId="2001617e-e330-4c44-9ed4-5467c770555d" providerId="ADAL" clId="{1A489574-CB07-934A-B820-9F7F61A94B96}" dt="2022-04-12T14:54:04.339" v="1386" actId="478"/>
          <ac:spMkLst>
            <pc:docMk/>
            <pc:sldMk cId="3558619668" sldId="269"/>
            <ac:spMk id="2" creationId="{85035C20-61CC-7544-9745-57275299F697}"/>
          </ac:spMkLst>
        </pc:spChg>
        <pc:spChg chg="mod">
          <ac:chgData name="Gowdy, Wouter" userId="2001617e-e330-4c44-9ed4-5467c770555d" providerId="ADAL" clId="{1A489574-CB07-934A-B820-9F7F61A94B96}" dt="2022-04-12T06:50:53.042" v="770" actId="20577"/>
          <ac:spMkLst>
            <pc:docMk/>
            <pc:sldMk cId="3558619668" sldId="269"/>
            <ac:spMk id="3" creationId="{2734C278-3F82-AE4B-ADE6-60703BAC61F8}"/>
          </ac:spMkLst>
        </pc:spChg>
        <pc:spChg chg="add del mod">
          <ac:chgData name="Gowdy, Wouter" userId="2001617e-e330-4c44-9ed4-5467c770555d" providerId="ADAL" clId="{1A489574-CB07-934A-B820-9F7F61A94B96}" dt="2022-04-12T14:54:26.509" v="1397" actId="478"/>
          <ac:spMkLst>
            <pc:docMk/>
            <pc:sldMk cId="3558619668" sldId="269"/>
            <ac:spMk id="6" creationId="{789BB777-8158-3A41-BCB9-425E82DC6F31}"/>
          </ac:spMkLst>
        </pc:spChg>
        <pc:spChg chg="add mod">
          <ac:chgData name="Gowdy, Wouter" userId="2001617e-e330-4c44-9ed4-5467c770555d" providerId="ADAL" clId="{1A489574-CB07-934A-B820-9F7F61A94B96}" dt="2022-04-12T14:54:04.826" v="1388" actId="27636"/>
          <ac:spMkLst>
            <pc:docMk/>
            <pc:sldMk cId="3558619668" sldId="269"/>
            <ac:spMk id="8" creationId="{217A03B2-CA54-C84F-82A1-4AC9EE22F52B}"/>
          </ac:spMkLst>
        </pc:spChg>
      </pc:sldChg>
      <pc:sldChg chg="delSp add mod">
        <pc:chgData name="Gowdy, Wouter" userId="2001617e-e330-4c44-9ed4-5467c770555d" providerId="ADAL" clId="{1A489574-CB07-934A-B820-9F7F61A94B96}" dt="2022-04-12T07:03:58.563" v="935" actId="478"/>
        <pc:sldMkLst>
          <pc:docMk/>
          <pc:sldMk cId="1312899497" sldId="270"/>
        </pc:sldMkLst>
        <pc:spChg chg="del">
          <ac:chgData name="Gowdy, Wouter" userId="2001617e-e330-4c44-9ed4-5467c770555d" providerId="ADAL" clId="{1A489574-CB07-934A-B820-9F7F61A94B96}" dt="2022-04-12T07:03:48.201" v="930" actId="478"/>
          <ac:spMkLst>
            <pc:docMk/>
            <pc:sldMk cId="1312899497" sldId="270"/>
            <ac:spMk id="7" creationId="{9E484E32-6936-7940-9DC7-80CB56CEB446}"/>
          </ac:spMkLst>
        </pc:spChg>
        <pc:spChg chg="del">
          <ac:chgData name="Gowdy, Wouter" userId="2001617e-e330-4c44-9ed4-5467c770555d" providerId="ADAL" clId="{1A489574-CB07-934A-B820-9F7F61A94B96}" dt="2022-04-12T07:03:50.348" v="931" actId="478"/>
          <ac:spMkLst>
            <pc:docMk/>
            <pc:sldMk cId="1312899497" sldId="270"/>
            <ac:spMk id="8" creationId="{4FA24417-9523-ED4F-B3E1-F57C4A3C6DC6}"/>
          </ac:spMkLst>
        </pc:spChg>
        <pc:spChg chg="del">
          <ac:chgData name="Gowdy, Wouter" userId="2001617e-e330-4c44-9ed4-5467c770555d" providerId="ADAL" clId="{1A489574-CB07-934A-B820-9F7F61A94B96}" dt="2022-04-12T07:03:58.563" v="935" actId="478"/>
          <ac:spMkLst>
            <pc:docMk/>
            <pc:sldMk cId="1312899497" sldId="270"/>
            <ac:spMk id="9" creationId="{2186E211-7F70-4D40-A97C-4A239AFE73B6}"/>
          </ac:spMkLst>
        </pc:spChg>
        <pc:spChg chg="del">
          <ac:chgData name="Gowdy, Wouter" userId="2001617e-e330-4c44-9ed4-5467c770555d" providerId="ADAL" clId="{1A489574-CB07-934A-B820-9F7F61A94B96}" dt="2022-04-12T07:03:57.406" v="934" actId="478"/>
          <ac:spMkLst>
            <pc:docMk/>
            <pc:sldMk cId="1312899497" sldId="270"/>
            <ac:spMk id="10" creationId="{06B3BA88-ACE7-EE4C-9123-2A6D622196C1}"/>
          </ac:spMkLst>
        </pc:spChg>
        <pc:spChg chg="del">
          <ac:chgData name="Gowdy, Wouter" userId="2001617e-e330-4c44-9ed4-5467c770555d" providerId="ADAL" clId="{1A489574-CB07-934A-B820-9F7F61A94B96}" dt="2022-04-12T07:03:55.269" v="933" actId="478"/>
          <ac:spMkLst>
            <pc:docMk/>
            <pc:sldMk cId="1312899497" sldId="270"/>
            <ac:spMk id="11" creationId="{C95DFDE0-CA3A-4941-B70D-4862B7831668}"/>
          </ac:spMkLst>
        </pc:spChg>
        <pc:spChg chg="del">
          <ac:chgData name="Gowdy, Wouter" userId="2001617e-e330-4c44-9ed4-5467c770555d" providerId="ADAL" clId="{1A489574-CB07-934A-B820-9F7F61A94B96}" dt="2022-04-12T07:03:52.828" v="932" actId="478"/>
          <ac:spMkLst>
            <pc:docMk/>
            <pc:sldMk cId="1312899497" sldId="270"/>
            <ac:spMk id="13" creationId="{6ACB4D28-ED47-7C45-8FA0-3AE29804BEDF}"/>
          </ac:spMkLst>
        </pc:spChg>
      </pc:sldChg>
      <pc:sldChg chg="delSp add mod">
        <pc:chgData name="Gowdy, Wouter" userId="2001617e-e330-4c44-9ed4-5467c770555d" providerId="ADAL" clId="{1A489574-CB07-934A-B820-9F7F61A94B96}" dt="2022-04-12T07:04:11.383" v="939" actId="478"/>
        <pc:sldMkLst>
          <pc:docMk/>
          <pc:sldMk cId="3446272274" sldId="271"/>
        </pc:sldMkLst>
        <pc:spChg chg="del">
          <ac:chgData name="Gowdy, Wouter" userId="2001617e-e330-4c44-9ed4-5467c770555d" providerId="ADAL" clId="{1A489574-CB07-934A-B820-9F7F61A94B96}" dt="2022-04-12T07:04:03.598" v="936" actId="478"/>
          <ac:spMkLst>
            <pc:docMk/>
            <pc:sldMk cId="3446272274" sldId="271"/>
            <ac:spMk id="7" creationId="{9E484E32-6936-7940-9DC7-80CB56CEB446}"/>
          </ac:spMkLst>
        </pc:spChg>
        <pc:spChg chg="del">
          <ac:chgData name="Gowdy, Wouter" userId="2001617e-e330-4c44-9ed4-5467c770555d" providerId="ADAL" clId="{1A489574-CB07-934A-B820-9F7F61A94B96}" dt="2022-04-12T07:04:05.688" v="937" actId="478"/>
          <ac:spMkLst>
            <pc:docMk/>
            <pc:sldMk cId="3446272274" sldId="271"/>
            <ac:spMk id="8" creationId="{4FA24417-9523-ED4F-B3E1-F57C4A3C6DC6}"/>
          </ac:spMkLst>
        </pc:spChg>
        <pc:spChg chg="del">
          <ac:chgData name="Gowdy, Wouter" userId="2001617e-e330-4c44-9ed4-5467c770555d" providerId="ADAL" clId="{1A489574-CB07-934A-B820-9F7F61A94B96}" dt="2022-04-12T07:04:11.383" v="939" actId="478"/>
          <ac:spMkLst>
            <pc:docMk/>
            <pc:sldMk cId="3446272274" sldId="271"/>
            <ac:spMk id="11" creationId="{C95DFDE0-CA3A-4941-B70D-4862B7831668}"/>
          </ac:spMkLst>
        </pc:spChg>
        <pc:spChg chg="del">
          <ac:chgData name="Gowdy, Wouter" userId="2001617e-e330-4c44-9ed4-5467c770555d" providerId="ADAL" clId="{1A489574-CB07-934A-B820-9F7F61A94B96}" dt="2022-04-12T07:04:09.907" v="938" actId="478"/>
          <ac:spMkLst>
            <pc:docMk/>
            <pc:sldMk cId="3446272274" sldId="271"/>
            <ac:spMk id="13" creationId="{6ACB4D28-ED47-7C45-8FA0-3AE29804BEDF}"/>
          </ac:spMkLst>
        </pc:spChg>
      </pc:sldChg>
      <pc:sldChg chg="delSp modSp add mod">
        <pc:chgData name="Gowdy, Wouter" userId="2001617e-e330-4c44-9ed4-5467c770555d" providerId="ADAL" clId="{1A489574-CB07-934A-B820-9F7F61A94B96}" dt="2022-04-13T08:09:23.424" v="3006" actId="207"/>
        <pc:sldMkLst>
          <pc:docMk/>
          <pc:sldMk cId="1890085773" sldId="272"/>
        </pc:sldMkLst>
        <pc:spChg chg="del">
          <ac:chgData name="Gowdy, Wouter" userId="2001617e-e330-4c44-9ed4-5467c770555d" providerId="ADAL" clId="{1A489574-CB07-934A-B820-9F7F61A94B96}" dt="2022-04-13T08:08:51.846" v="2888" actId="478"/>
          <ac:spMkLst>
            <pc:docMk/>
            <pc:sldMk cId="1890085773" sldId="272"/>
            <ac:spMk id="7" creationId="{9E484E32-6936-7940-9DC7-80CB56CEB446}"/>
          </ac:spMkLst>
        </pc:spChg>
        <pc:spChg chg="del">
          <ac:chgData name="Gowdy, Wouter" userId="2001617e-e330-4c44-9ed4-5467c770555d" providerId="ADAL" clId="{1A489574-CB07-934A-B820-9F7F61A94B96}" dt="2022-04-13T08:08:54.275" v="2889" actId="478"/>
          <ac:spMkLst>
            <pc:docMk/>
            <pc:sldMk cId="1890085773" sldId="272"/>
            <ac:spMk id="8" creationId="{4FA24417-9523-ED4F-B3E1-F57C4A3C6DC6}"/>
          </ac:spMkLst>
        </pc:spChg>
        <pc:spChg chg="mod">
          <ac:chgData name="Gowdy, Wouter" userId="2001617e-e330-4c44-9ed4-5467c770555d" providerId="ADAL" clId="{1A489574-CB07-934A-B820-9F7F61A94B96}" dt="2022-04-13T08:09:23.424" v="3006" actId="207"/>
          <ac:spMkLst>
            <pc:docMk/>
            <pc:sldMk cId="1890085773" sldId="272"/>
            <ac:spMk id="13" creationId="{6ACB4D28-ED47-7C45-8FA0-3AE29804BEDF}"/>
          </ac:spMkLst>
        </pc:spChg>
      </pc:sldChg>
      <pc:sldChg chg="add del">
        <pc:chgData name="Gowdy, Wouter" userId="2001617e-e330-4c44-9ed4-5467c770555d" providerId="ADAL" clId="{1A489574-CB07-934A-B820-9F7F61A94B96}" dt="2022-04-12T07:05:41.273" v="947" actId="2890"/>
        <pc:sldMkLst>
          <pc:docMk/>
          <pc:sldMk cId="2097306627" sldId="273"/>
        </pc:sldMkLst>
      </pc:sldChg>
      <pc:sldChg chg="add">
        <pc:chgData name="Gowdy, Wouter" userId="2001617e-e330-4c44-9ed4-5467c770555d" providerId="ADAL" clId="{1A489574-CB07-934A-B820-9F7F61A94B96}" dt="2022-04-12T07:05:44.661" v="948" actId="2890"/>
        <pc:sldMkLst>
          <pc:docMk/>
          <pc:sldMk cId="3753235508" sldId="273"/>
        </pc:sldMkLst>
      </pc:sldChg>
      <pc:sldChg chg="addSp delSp modSp add mod ord setBg setClrOvrMap">
        <pc:chgData name="Gowdy, Wouter" userId="2001617e-e330-4c44-9ed4-5467c770555d" providerId="ADAL" clId="{1A489574-CB07-934A-B820-9F7F61A94B96}" dt="2022-04-13T07:20:50.032" v="2857" actId="1076"/>
        <pc:sldMkLst>
          <pc:docMk/>
          <pc:sldMk cId="1981001221" sldId="274"/>
        </pc:sldMkLst>
        <pc:spChg chg="mod">
          <ac:chgData name="Gowdy, Wouter" userId="2001617e-e330-4c44-9ed4-5467c770555d" providerId="ADAL" clId="{1A489574-CB07-934A-B820-9F7F61A94B96}" dt="2022-04-12T14:51:23.157" v="1359" actId="26606"/>
          <ac:spMkLst>
            <pc:docMk/>
            <pc:sldMk cId="1981001221" sldId="274"/>
            <ac:spMk id="2" creationId="{A8FF6BDF-4642-884D-A182-0FA5DB69FA08}"/>
          </ac:spMkLst>
        </pc:spChg>
        <pc:spChg chg="del mod">
          <ac:chgData name="Gowdy, Wouter" userId="2001617e-e330-4c44-9ed4-5467c770555d" providerId="ADAL" clId="{1A489574-CB07-934A-B820-9F7F61A94B96}" dt="2022-04-12T14:51:23.157" v="1359" actId="26606"/>
          <ac:spMkLst>
            <pc:docMk/>
            <pc:sldMk cId="1981001221" sldId="274"/>
            <ac:spMk id="3" creationId="{371D2B75-79A4-A34E-952D-5A6BB4E4E1A1}"/>
          </ac:spMkLst>
        </pc:spChg>
        <pc:spChg chg="add mod">
          <ac:chgData name="Gowdy, Wouter" userId="2001617e-e330-4c44-9ed4-5467c770555d" providerId="ADAL" clId="{1A489574-CB07-934A-B820-9F7F61A94B96}" dt="2022-04-13T07:20:50.032" v="2857" actId="1076"/>
          <ac:spMkLst>
            <pc:docMk/>
            <pc:sldMk cId="1981001221" sldId="274"/>
            <ac:spMk id="6" creationId="{5CB21913-3326-D946-B686-FA97FF9FAC59}"/>
          </ac:spMkLst>
        </pc:spChg>
        <pc:spChg chg="del">
          <ac:chgData name="Gowdy, Wouter" userId="2001617e-e330-4c44-9ed4-5467c770555d" providerId="ADAL" clId="{1A489574-CB07-934A-B820-9F7F61A94B96}" dt="2022-04-12T07:06:26.615" v="955" actId="478"/>
          <ac:spMkLst>
            <pc:docMk/>
            <pc:sldMk cId="1981001221" sldId="274"/>
            <ac:spMk id="7" creationId="{9E484E32-6936-7940-9DC7-80CB56CEB446}"/>
          </ac:spMkLst>
        </pc:spChg>
        <pc:spChg chg="del">
          <ac:chgData name="Gowdy, Wouter" userId="2001617e-e330-4c44-9ed4-5467c770555d" providerId="ADAL" clId="{1A489574-CB07-934A-B820-9F7F61A94B96}" dt="2022-04-12T07:06:28.470" v="956" actId="478"/>
          <ac:spMkLst>
            <pc:docMk/>
            <pc:sldMk cId="1981001221" sldId="274"/>
            <ac:spMk id="8" creationId="{4FA24417-9523-ED4F-B3E1-F57C4A3C6DC6}"/>
          </ac:spMkLst>
        </pc:spChg>
        <pc:spChg chg="add">
          <ac:chgData name="Gowdy, Wouter" userId="2001617e-e330-4c44-9ed4-5467c770555d" providerId="ADAL" clId="{1A489574-CB07-934A-B820-9F7F61A94B96}" dt="2022-04-12T14:51:23.157" v="1359" actId="26606"/>
          <ac:spMkLst>
            <pc:docMk/>
            <pc:sldMk cId="1981001221" sldId="274"/>
            <ac:spMk id="9" creationId="{0604E0B1-6762-4B99-A6A5-42ED8E20D69F}"/>
          </ac:spMkLst>
        </pc:spChg>
        <pc:spChg chg="add">
          <ac:chgData name="Gowdy, Wouter" userId="2001617e-e330-4c44-9ed4-5467c770555d" providerId="ADAL" clId="{1A489574-CB07-934A-B820-9F7F61A94B96}" dt="2022-04-12T14:51:23.157" v="1359" actId="26606"/>
          <ac:spMkLst>
            <pc:docMk/>
            <pc:sldMk cId="1981001221" sldId="274"/>
            <ac:spMk id="11" creationId="{6D86F5FF-DE1B-4BAB-A7BE-6F39F5DD988E}"/>
          </ac:spMkLst>
        </pc:spChg>
        <pc:spChg chg="add">
          <ac:chgData name="Gowdy, Wouter" userId="2001617e-e330-4c44-9ed4-5467c770555d" providerId="ADAL" clId="{1A489574-CB07-934A-B820-9F7F61A94B96}" dt="2022-04-12T14:51:23.157" v="1359" actId="26606"/>
          <ac:spMkLst>
            <pc:docMk/>
            <pc:sldMk cId="1981001221" sldId="274"/>
            <ac:spMk id="13" creationId="{736AD705-9544-45E1-B278-8D99F718B8E7}"/>
          </ac:spMkLst>
        </pc:spChg>
        <pc:spChg chg="add">
          <ac:chgData name="Gowdy, Wouter" userId="2001617e-e330-4c44-9ed4-5467c770555d" providerId="ADAL" clId="{1A489574-CB07-934A-B820-9F7F61A94B96}" dt="2022-04-12T14:51:23.157" v="1359" actId="26606"/>
          <ac:spMkLst>
            <pc:docMk/>
            <pc:sldMk cId="1981001221" sldId="274"/>
            <ac:spMk id="15" creationId="{8DFFC5B7-4963-4902-8A90-EFF5766892DF}"/>
          </ac:spMkLst>
        </pc:spChg>
        <pc:graphicFrameChg chg="add">
          <ac:chgData name="Gowdy, Wouter" userId="2001617e-e330-4c44-9ed4-5467c770555d" providerId="ADAL" clId="{1A489574-CB07-934A-B820-9F7F61A94B96}" dt="2022-04-12T14:51:23.157" v="1359" actId="26606"/>
          <ac:graphicFrameMkLst>
            <pc:docMk/>
            <pc:sldMk cId="1981001221" sldId="274"/>
            <ac:graphicFrameMk id="5" creationId="{9F9BAEC6-638B-C3A9-84E7-E7FBC6613172}"/>
          </ac:graphicFrameMkLst>
        </pc:graphicFrameChg>
        <pc:picChg chg="del">
          <ac:chgData name="Gowdy, Wouter" userId="2001617e-e330-4c44-9ed4-5467c770555d" providerId="ADAL" clId="{1A489574-CB07-934A-B820-9F7F61A94B96}" dt="2022-04-12T07:06:45.104" v="959" actId="478"/>
          <ac:picMkLst>
            <pc:docMk/>
            <pc:sldMk cId="1981001221" sldId="274"/>
            <ac:picMk id="4" creationId="{C62E1C6A-C07B-C44D-B42D-2B3721ACD0C4}"/>
          </ac:picMkLst>
        </pc:picChg>
      </pc:sldChg>
      <pc:sldChg chg="add">
        <pc:chgData name="Gowdy, Wouter" userId="2001617e-e330-4c44-9ed4-5467c770555d" providerId="ADAL" clId="{1A489574-CB07-934A-B820-9F7F61A94B96}" dt="2022-04-12T07:06:43.259" v="958" actId="2890"/>
        <pc:sldMkLst>
          <pc:docMk/>
          <pc:sldMk cId="3294059681" sldId="275"/>
        </pc:sldMkLst>
      </pc:sldChg>
      <pc:sldChg chg="addSp delSp modSp new mod ord setBg">
        <pc:chgData name="Gowdy, Wouter" userId="2001617e-e330-4c44-9ed4-5467c770555d" providerId="ADAL" clId="{1A489574-CB07-934A-B820-9F7F61A94B96}" dt="2022-04-13T07:16:13.817" v="2818" actId="1076"/>
        <pc:sldMkLst>
          <pc:docMk/>
          <pc:sldMk cId="4141075664" sldId="276"/>
        </pc:sldMkLst>
        <pc:spChg chg="mod">
          <ac:chgData name="Gowdy, Wouter" userId="2001617e-e330-4c44-9ed4-5467c770555d" providerId="ADAL" clId="{1A489574-CB07-934A-B820-9F7F61A94B96}" dt="2022-04-13T07:16:13.817" v="2818" actId="1076"/>
          <ac:spMkLst>
            <pc:docMk/>
            <pc:sldMk cId="4141075664" sldId="276"/>
            <ac:spMk id="2" creationId="{C11FBAC5-9880-4F4F-AE6E-1E550631565C}"/>
          </ac:spMkLst>
        </pc:spChg>
        <pc:spChg chg="mod">
          <ac:chgData name="Gowdy, Wouter" userId="2001617e-e330-4c44-9ed4-5467c770555d" providerId="ADAL" clId="{1A489574-CB07-934A-B820-9F7F61A94B96}" dt="2022-04-13T07:15:56.856" v="2816" actId="26606"/>
          <ac:spMkLst>
            <pc:docMk/>
            <pc:sldMk cId="4141075664" sldId="276"/>
            <ac:spMk id="3" creationId="{CD464740-2A8F-7A4F-B206-DC9719C33554}"/>
          </ac:spMkLst>
        </pc:spChg>
        <pc:spChg chg="add">
          <ac:chgData name="Gowdy, Wouter" userId="2001617e-e330-4c44-9ed4-5467c770555d" providerId="ADAL" clId="{1A489574-CB07-934A-B820-9F7F61A94B96}" dt="2022-04-13T07:15:56.856" v="2816" actId="26606"/>
          <ac:spMkLst>
            <pc:docMk/>
            <pc:sldMk cId="4141075664" sldId="276"/>
            <ac:spMk id="10" creationId="{0A01F2A2-AEDD-47DC-AFB5-B97CEB9A5328}"/>
          </ac:spMkLst>
        </pc:spChg>
        <pc:spChg chg="add">
          <ac:chgData name="Gowdy, Wouter" userId="2001617e-e330-4c44-9ed4-5467c770555d" providerId="ADAL" clId="{1A489574-CB07-934A-B820-9F7F61A94B96}" dt="2022-04-13T07:15:56.856" v="2816" actId="26606"/>
          <ac:spMkLst>
            <pc:docMk/>
            <pc:sldMk cId="4141075664" sldId="276"/>
            <ac:spMk id="12" creationId="{DB5AF5F3-AD0A-4EFA-854A-47C780F26264}"/>
          </ac:spMkLst>
        </pc:spChg>
        <pc:spChg chg="add">
          <ac:chgData name="Gowdy, Wouter" userId="2001617e-e330-4c44-9ed4-5467c770555d" providerId="ADAL" clId="{1A489574-CB07-934A-B820-9F7F61A94B96}" dt="2022-04-13T07:15:56.856" v="2816" actId="26606"/>
          <ac:spMkLst>
            <pc:docMk/>
            <pc:sldMk cId="4141075664" sldId="276"/>
            <ac:spMk id="14" creationId="{1E3D6D6C-E192-4135-B1DB-17C71EEBC946}"/>
          </ac:spMkLst>
        </pc:spChg>
        <pc:picChg chg="add mod">
          <ac:chgData name="Gowdy, Wouter" userId="2001617e-e330-4c44-9ed4-5467c770555d" providerId="ADAL" clId="{1A489574-CB07-934A-B820-9F7F61A94B96}" dt="2022-04-13T07:15:56.856" v="2816" actId="26606"/>
          <ac:picMkLst>
            <pc:docMk/>
            <pc:sldMk cId="4141075664" sldId="276"/>
            <ac:picMk id="5" creationId="{92778AF7-1EC8-0443-8F6C-E8D70710D1A6}"/>
          </ac:picMkLst>
        </pc:picChg>
        <pc:picChg chg="add del mod">
          <ac:chgData name="Gowdy, Wouter" userId="2001617e-e330-4c44-9ed4-5467c770555d" providerId="ADAL" clId="{1A489574-CB07-934A-B820-9F7F61A94B96}" dt="2022-04-12T07:39:23.277" v="1305" actId="478"/>
          <ac:picMkLst>
            <pc:docMk/>
            <pc:sldMk cId="4141075664" sldId="276"/>
            <ac:picMk id="2050" creationId="{9840BB76-4458-324A-B3BA-C351F22DD5AA}"/>
          </ac:picMkLst>
        </pc:picChg>
      </pc:sldChg>
      <pc:sldChg chg="addSp delSp modSp add mod setBg">
        <pc:chgData name="Gowdy, Wouter" userId="2001617e-e330-4c44-9ed4-5467c770555d" providerId="ADAL" clId="{1A489574-CB07-934A-B820-9F7F61A94B96}" dt="2022-04-13T07:15:54.535" v="2815" actId="26606"/>
        <pc:sldMkLst>
          <pc:docMk/>
          <pc:sldMk cId="2034926261" sldId="277"/>
        </pc:sldMkLst>
        <pc:spChg chg="mod">
          <ac:chgData name="Gowdy, Wouter" userId="2001617e-e330-4c44-9ed4-5467c770555d" providerId="ADAL" clId="{1A489574-CB07-934A-B820-9F7F61A94B96}" dt="2022-04-13T07:15:54.535" v="2815" actId="26606"/>
          <ac:spMkLst>
            <pc:docMk/>
            <pc:sldMk cId="2034926261" sldId="277"/>
            <ac:spMk id="2" creationId="{C11FBAC5-9880-4F4F-AE6E-1E550631565C}"/>
          </ac:spMkLst>
        </pc:spChg>
        <pc:spChg chg="mod ord">
          <ac:chgData name="Gowdy, Wouter" userId="2001617e-e330-4c44-9ed4-5467c770555d" providerId="ADAL" clId="{1A489574-CB07-934A-B820-9F7F61A94B96}" dt="2022-04-13T07:15:54.535" v="2815" actId="26606"/>
          <ac:spMkLst>
            <pc:docMk/>
            <pc:sldMk cId="2034926261" sldId="277"/>
            <ac:spMk id="3" creationId="{CD464740-2A8F-7A4F-B206-DC9719C33554}"/>
          </ac:spMkLst>
        </pc:spChg>
        <pc:spChg chg="add del">
          <ac:chgData name="Gowdy, Wouter" userId="2001617e-e330-4c44-9ed4-5467c770555d" providerId="ADAL" clId="{1A489574-CB07-934A-B820-9F7F61A94B96}" dt="2022-04-12T07:38:54.983" v="1300" actId="26606"/>
          <ac:spMkLst>
            <pc:docMk/>
            <pc:sldMk cId="2034926261" sldId="277"/>
            <ac:spMk id="72" creationId="{2142F58F-1A18-445C-8057-25B9F986C282}"/>
          </ac:spMkLst>
        </pc:spChg>
        <pc:spChg chg="add">
          <ac:chgData name="Gowdy, Wouter" userId="2001617e-e330-4c44-9ed4-5467c770555d" providerId="ADAL" clId="{1A489574-CB07-934A-B820-9F7F61A94B96}" dt="2022-04-13T07:15:54.535" v="2815" actId="26606"/>
          <ac:spMkLst>
            <pc:docMk/>
            <pc:sldMk cId="2034926261" sldId="277"/>
            <ac:spMk id="73" creationId="{27ED9C6F-41DF-4D9F-BA1A-51F35214CD30}"/>
          </ac:spMkLst>
        </pc:spChg>
        <pc:spChg chg="add del">
          <ac:chgData name="Gowdy, Wouter" userId="2001617e-e330-4c44-9ed4-5467c770555d" providerId="ADAL" clId="{1A489574-CB07-934A-B820-9F7F61A94B96}" dt="2022-04-12T07:38:54.983" v="1300" actId="26606"/>
          <ac:spMkLst>
            <pc:docMk/>
            <pc:sldMk cId="2034926261" sldId="277"/>
            <ac:spMk id="74" creationId="{2C8825F8-2BBE-4F09-844D-BD569EE90A57}"/>
          </ac:spMkLst>
        </pc:spChg>
        <pc:spChg chg="add">
          <ac:chgData name="Gowdy, Wouter" userId="2001617e-e330-4c44-9ed4-5467c770555d" providerId="ADAL" clId="{1A489574-CB07-934A-B820-9F7F61A94B96}" dt="2022-04-13T07:15:54.535" v="2815" actId="26606"/>
          <ac:spMkLst>
            <pc:docMk/>
            <pc:sldMk cId="2034926261" sldId="277"/>
            <ac:spMk id="75" creationId="{30229322-788F-4D9D-B670-83490ECE437D}"/>
          </ac:spMkLst>
        </pc:spChg>
        <pc:spChg chg="add del">
          <ac:chgData name="Gowdy, Wouter" userId="2001617e-e330-4c44-9ed4-5467c770555d" providerId="ADAL" clId="{1A489574-CB07-934A-B820-9F7F61A94B96}" dt="2022-04-12T07:38:54.983" v="1300" actId="26606"/>
          <ac:spMkLst>
            <pc:docMk/>
            <pc:sldMk cId="2034926261" sldId="277"/>
            <ac:spMk id="76" creationId="{1E0B305D-E4F9-4F9F-81CA-BDFBA88B2471}"/>
          </ac:spMkLst>
        </pc:spChg>
        <pc:spChg chg="add">
          <ac:chgData name="Gowdy, Wouter" userId="2001617e-e330-4c44-9ed4-5467c770555d" providerId="ADAL" clId="{1A489574-CB07-934A-B820-9F7F61A94B96}" dt="2022-04-13T07:15:54.535" v="2815" actId="26606"/>
          <ac:spMkLst>
            <pc:docMk/>
            <pc:sldMk cId="2034926261" sldId="277"/>
            <ac:spMk id="77" creationId="{ADF4A6DD-CB54-40FE-922D-F885BAA4EA21}"/>
          </ac:spMkLst>
        </pc:spChg>
        <pc:spChg chg="add del">
          <ac:chgData name="Gowdy, Wouter" userId="2001617e-e330-4c44-9ed4-5467c770555d" providerId="ADAL" clId="{1A489574-CB07-934A-B820-9F7F61A94B96}" dt="2022-04-12T07:38:54.983" v="1300" actId="26606"/>
          <ac:spMkLst>
            <pc:docMk/>
            <pc:sldMk cId="2034926261" sldId="277"/>
            <ac:spMk id="78" creationId="{1D77C917-B31B-4151-9BB3-768748C42572}"/>
          </ac:spMkLst>
        </pc:spChg>
        <pc:spChg chg="add del">
          <ac:chgData name="Gowdy, Wouter" userId="2001617e-e330-4c44-9ed4-5467c770555d" providerId="ADAL" clId="{1A489574-CB07-934A-B820-9F7F61A94B96}" dt="2022-04-13T07:15:54.535" v="2815" actId="26606"/>
          <ac:spMkLst>
            <pc:docMk/>
            <pc:sldMk cId="2034926261" sldId="277"/>
            <ac:spMk id="4100" creationId="{CF6A01C6-A042-42B0-99DC-981834787FC7}"/>
          </ac:spMkLst>
        </pc:spChg>
        <pc:picChg chg="add mod">
          <ac:chgData name="Gowdy, Wouter" userId="2001617e-e330-4c44-9ed4-5467c770555d" providerId="ADAL" clId="{1A489574-CB07-934A-B820-9F7F61A94B96}" dt="2022-04-13T07:15:54.535" v="2815" actId="26606"/>
          <ac:picMkLst>
            <pc:docMk/>
            <pc:sldMk cId="2034926261" sldId="277"/>
            <ac:picMk id="4" creationId="{B607F2F8-1EDA-8341-A687-C6C012AA2FD1}"/>
          </ac:picMkLst>
        </pc:picChg>
        <pc:picChg chg="del mod">
          <ac:chgData name="Gowdy, Wouter" userId="2001617e-e330-4c44-9ed4-5467c770555d" providerId="ADAL" clId="{1A489574-CB07-934A-B820-9F7F61A94B96}" dt="2022-04-12T07:39:12.267" v="1302" actId="478"/>
          <ac:picMkLst>
            <pc:docMk/>
            <pc:sldMk cId="2034926261" sldId="277"/>
            <ac:picMk id="2050" creationId="{9840BB76-4458-324A-B3BA-C351F22DD5AA}"/>
          </ac:picMkLst>
        </pc:picChg>
        <pc:picChg chg="add mod ord">
          <ac:chgData name="Gowdy, Wouter" userId="2001617e-e330-4c44-9ed4-5467c770555d" providerId="ADAL" clId="{1A489574-CB07-934A-B820-9F7F61A94B96}" dt="2022-04-13T07:15:54.535" v="2815" actId="26606"/>
          <ac:picMkLst>
            <pc:docMk/>
            <pc:sldMk cId="2034926261" sldId="277"/>
            <ac:picMk id="4098" creationId="{FE89B558-343B-4C47-93D4-E3DC998E76D1}"/>
          </ac:picMkLst>
        </pc:picChg>
      </pc:sldChg>
      <pc:sldChg chg="addSp delSp modSp add mod modNotesTx">
        <pc:chgData name="Gowdy, Wouter" userId="2001617e-e330-4c44-9ed4-5467c770555d" providerId="ADAL" clId="{1A489574-CB07-934A-B820-9F7F61A94B96}" dt="2022-04-13T08:19:49.845" v="3052" actId="1076"/>
        <pc:sldMkLst>
          <pc:docMk/>
          <pc:sldMk cId="980773109" sldId="278"/>
        </pc:sldMkLst>
        <pc:spChg chg="mod">
          <ac:chgData name="Gowdy, Wouter" userId="2001617e-e330-4c44-9ed4-5467c770555d" providerId="ADAL" clId="{1A489574-CB07-934A-B820-9F7F61A94B96}" dt="2022-04-13T08:19:44.019" v="3048" actId="20577"/>
          <ac:spMkLst>
            <pc:docMk/>
            <pc:sldMk cId="980773109" sldId="278"/>
            <ac:spMk id="3" creationId="{2734C278-3F82-AE4B-ADE6-60703BAC61F8}"/>
          </ac:spMkLst>
        </pc:spChg>
        <pc:spChg chg="add del mod">
          <ac:chgData name="Gowdy, Wouter" userId="2001617e-e330-4c44-9ed4-5467c770555d" providerId="ADAL" clId="{1A489574-CB07-934A-B820-9F7F61A94B96}" dt="2022-04-12T15:10:41.985" v="1702" actId="478"/>
          <ac:spMkLst>
            <pc:docMk/>
            <pc:sldMk cId="980773109" sldId="278"/>
            <ac:spMk id="5" creationId="{6B065052-2871-DC4F-9D5C-B0AEE73CC86D}"/>
          </ac:spMkLst>
        </pc:spChg>
        <pc:picChg chg="mod modCrop">
          <ac:chgData name="Gowdy, Wouter" userId="2001617e-e330-4c44-9ed4-5467c770555d" providerId="ADAL" clId="{1A489574-CB07-934A-B820-9F7F61A94B96}" dt="2022-04-12T15:10:53.329" v="1703" actId="732"/>
          <ac:picMkLst>
            <pc:docMk/>
            <pc:sldMk cId="980773109" sldId="278"/>
            <ac:picMk id="4" creationId="{4BA0F49D-5541-4C48-98F9-8ED2CF5EC42E}"/>
          </ac:picMkLst>
        </pc:picChg>
        <pc:picChg chg="add mod">
          <ac:chgData name="Gowdy, Wouter" userId="2001617e-e330-4c44-9ed4-5467c770555d" providerId="ADAL" clId="{1A489574-CB07-934A-B820-9F7F61A94B96}" dt="2022-04-13T08:19:49.845" v="3052" actId="1076"/>
          <ac:picMkLst>
            <pc:docMk/>
            <pc:sldMk cId="980773109" sldId="278"/>
            <ac:picMk id="6" creationId="{589CBB77-C8BA-1E4E-AD28-C72682448504}"/>
          </ac:picMkLst>
        </pc:picChg>
      </pc:sldChg>
      <pc:sldChg chg="delSp modSp add mod">
        <pc:chgData name="Gowdy, Wouter" userId="2001617e-e330-4c44-9ed4-5467c770555d" providerId="ADAL" clId="{1A489574-CB07-934A-B820-9F7F61A94B96}" dt="2022-04-12T15:14:51.071" v="1881" actId="20577"/>
        <pc:sldMkLst>
          <pc:docMk/>
          <pc:sldMk cId="1191719248" sldId="279"/>
        </pc:sldMkLst>
        <pc:spChg chg="mod">
          <ac:chgData name="Gowdy, Wouter" userId="2001617e-e330-4c44-9ed4-5467c770555d" providerId="ADAL" clId="{1A489574-CB07-934A-B820-9F7F61A94B96}" dt="2022-04-12T15:14:51.071" v="1881" actId="20577"/>
          <ac:spMkLst>
            <pc:docMk/>
            <pc:sldMk cId="1191719248" sldId="279"/>
            <ac:spMk id="3" creationId="{2734C278-3F82-AE4B-ADE6-60703BAC61F8}"/>
          </ac:spMkLst>
        </pc:spChg>
        <pc:spChg chg="del mod">
          <ac:chgData name="Gowdy, Wouter" userId="2001617e-e330-4c44-9ed4-5467c770555d" providerId="ADAL" clId="{1A489574-CB07-934A-B820-9F7F61A94B96}" dt="2022-04-12T15:13:18.701" v="1774" actId="478"/>
          <ac:spMkLst>
            <pc:docMk/>
            <pc:sldMk cId="1191719248" sldId="279"/>
            <ac:spMk id="5" creationId="{6B065052-2871-DC4F-9D5C-B0AEE73CC86D}"/>
          </ac:spMkLst>
        </pc:spChg>
        <pc:picChg chg="mod modCrop">
          <ac:chgData name="Gowdy, Wouter" userId="2001617e-e330-4c44-9ed4-5467c770555d" providerId="ADAL" clId="{1A489574-CB07-934A-B820-9F7F61A94B96}" dt="2022-04-12T15:14:37.919" v="1879" actId="732"/>
          <ac:picMkLst>
            <pc:docMk/>
            <pc:sldMk cId="1191719248" sldId="279"/>
            <ac:picMk id="4" creationId="{4BA0F49D-5541-4C48-98F9-8ED2CF5EC42E}"/>
          </ac:picMkLst>
        </pc:picChg>
      </pc:sldChg>
      <pc:sldChg chg="delSp modSp add mod">
        <pc:chgData name="Gowdy, Wouter" userId="2001617e-e330-4c44-9ed4-5467c770555d" providerId="ADAL" clId="{1A489574-CB07-934A-B820-9F7F61A94B96}" dt="2022-04-12T15:14:59.860" v="1882" actId="732"/>
        <pc:sldMkLst>
          <pc:docMk/>
          <pc:sldMk cId="3546836074" sldId="280"/>
        </pc:sldMkLst>
        <pc:spChg chg="mod">
          <ac:chgData name="Gowdy, Wouter" userId="2001617e-e330-4c44-9ed4-5467c770555d" providerId="ADAL" clId="{1A489574-CB07-934A-B820-9F7F61A94B96}" dt="2022-04-12T15:14:22.731" v="1877" actId="14100"/>
          <ac:spMkLst>
            <pc:docMk/>
            <pc:sldMk cId="3546836074" sldId="280"/>
            <ac:spMk id="3" creationId="{2734C278-3F82-AE4B-ADE6-60703BAC61F8}"/>
          </ac:spMkLst>
        </pc:spChg>
        <pc:spChg chg="del">
          <ac:chgData name="Gowdy, Wouter" userId="2001617e-e330-4c44-9ed4-5467c770555d" providerId="ADAL" clId="{1A489574-CB07-934A-B820-9F7F61A94B96}" dt="2022-04-12T15:14:25.608" v="1878" actId="478"/>
          <ac:spMkLst>
            <pc:docMk/>
            <pc:sldMk cId="3546836074" sldId="280"/>
            <ac:spMk id="5" creationId="{6B065052-2871-DC4F-9D5C-B0AEE73CC86D}"/>
          </ac:spMkLst>
        </pc:spChg>
        <pc:picChg chg="mod modCrop">
          <ac:chgData name="Gowdy, Wouter" userId="2001617e-e330-4c44-9ed4-5467c770555d" providerId="ADAL" clId="{1A489574-CB07-934A-B820-9F7F61A94B96}" dt="2022-04-12T15:14:59.860" v="1882" actId="732"/>
          <ac:picMkLst>
            <pc:docMk/>
            <pc:sldMk cId="3546836074" sldId="280"/>
            <ac:picMk id="4" creationId="{4BA0F49D-5541-4C48-98F9-8ED2CF5EC42E}"/>
          </ac:picMkLst>
        </pc:picChg>
      </pc:sldChg>
      <pc:sldChg chg="addSp modSp add mod">
        <pc:chgData name="Gowdy, Wouter" userId="2001617e-e330-4c44-9ed4-5467c770555d" providerId="ADAL" clId="{1A489574-CB07-934A-B820-9F7F61A94B96}" dt="2022-04-13T08:27:46.020" v="3060" actId="1076"/>
        <pc:sldMkLst>
          <pc:docMk/>
          <pc:sldMk cId="3138568537" sldId="281"/>
        </pc:sldMkLst>
        <pc:spChg chg="mod">
          <ac:chgData name="Gowdy, Wouter" userId="2001617e-e330-4c44-9ed4-5467c770555d" providerId="ADAL" clId="{1A489574-CB07-934A-B820-9F7F61A94B96}" dt="2022-04-12T15:16:58.202" v="2111" actId="20577"/>
          <ac:spMkLst>
            <pc:docMk/>
            <pc:sldMk cId="3138568537" sldId="281"/>
            <ac:spMk id="3" creationId="{2734C278-3F82-AE4B-ADE6-60703BAC61F8}"/>
          </ac:spMkLst>
        </pc:spChg>
        <pc:picChg chg="mod modCrop">
          <ac:chgData name="Gowdy, Wouter" userId="2001617e-e330-4c44-9ed4-5467c770555d" providerId="ADAL" clId="{1A489574-CB07-934A-B820-9F7F61A94B96}" dt="2022-04-12T15:16:54.259" v="2110" actId="732"/>
          <ac:picMkLst>
            <pc:docMk/>
            <pc:sldMk cId="3138568537" sldId="281"/>
            <ac:picMk id="4" creationId="{4BA0F49D-5541-4C48-98F9-8ED2CF5EC42E}"/>
          </ac:picMkLst>
        </pc:picChg>
        <pc:picChg chg="add mod">
          <ac:chgData name="Gowdy, Wouter" userId="2001617e-e330-4c44-9ed4-5467c770555d" providerId="ADAL" clId="{1A489574-CB07-934A-B820-9F7F61A94B96}" dt="2022-04-13T08:27:46.020" v="3060" actId="1076"/>
          <ac:picMkLst>
            <pc:docMk/>
            <pc:sldMk cId="3138568537" sldId="281"/>
            <ac:picMk id="5" creationId="{0A1C0F3E-636C-CC44-965E-F3CA61B0C215}"/>
          </ac:picMkLst>
        </pc:picChg>
      </pc:sldChg>
      <pc:sldChg chg="add modNotesTx">
        <pc:chgData name="Gowdy, Wouter" userId="2001617e-e330-4c44-9ed4-5467c770555d" providerId="ADAL" clId="{1A489574-CB07-934A-B820-9F7F61A94B96}" dt="2022-04-13T07:05:26.487" v="2716" actId="20577"/>
        <pc:sldMkLst>
          <pc:docMk/>
          <pc:sldMk cId="4267174182" sldId="282"/>
        </pc:sldMkLst>
      </pc:sldChg>
      <pc:sldChg chg="addSp delSp modSp add mod">
        <pc:chgData name="Gowdy, Wouter" userId="2001617e-e330-4c44-9ed4-5467c770555d" providerId="ADAL" clId="{1A489574-CB07-934A-B820-9F7F61A94B96}" dt="2022-04-12T15:17:29.676" v="2117"/>
        <pc:sldMkLst>
          <pc:docMk/>
          <pc:sldMk cId="3431778182" sldId="283"/>
        </pc:sldMkLst>
        <pc:spChg chg="mod">
          <ac:chgData name="Gowdy, Wouter" userId="2001617e-e330-4c44-9ed4-5467c770555d" providerId="ADAL" clId="{1A489574-CB07-934A-B820-9F7F61A94B96}" dt="2022-04-12T15:17:08.510" v="2112" actId="20577"/>
          <ac:spMkLst>
            <pc:docMk/>
            <pc:sldMk cId="3431778182" sldId="283"/>
            <ac:spMk id="3" creationId="{2734C278-3F82-AE4B-ADE6-60703BAC61F8}"/>
          </ac:spMkLst>
        </pc:spChg>
        <pc:spChg chg="add del mod">
          <ac:chgData name="Gowdy, Wouter" userId="2001617e-e330-4c44-9ed4-5467c770555d" providerId="ADAL" clId="{1A489574-CB07-934A-B820-9F7F61A94B96}" dt="2022-04-12T15:17:29.676" v="2117"/>
          <ac:spMkLst>
            <pc:docMk/>
            <pc:sldMk cId="3431778182" sldId="283"/>
            <ac:spMk id="5" creationId="{00ABDA6F-E5FE-8C42-BA46-88C5043D79B3}"/>
          </ac:spMkLst>
        </pc:spChg>
        <pc:picChg chg="mod modCrop">
          <ac:chgData name="Gowdy, Wouter" userId="2001617e-e330-4c44-9ed4-5467c770555d" providerId="ADAL" clId="{1A489574-CB07-934A-B820-9F7F61A94B96}" dt="2022-04-12T15:17:25.367" v="2114" actId="732"/>
          <ac:picMkLst>
            <pc:docMk/>
            <pc:sldMk cId="3431778182" sldId="283"/>
            <ac:picMk id="4" creationId="{4BA0F49D-5541-4C48-98F9-8ED2CF5EC42E}"/>
          </ac:picMkLst>
        </pc:picChg>
      </pc:sldChg>
      <pc:sldChg chg="addSp delSp modSp new mod ord setBg">
        <pc:chgData name="Gowdy, Wouter" userId="2001617e-e330-4c44-9ed4-5467c770555d" providerId="ADAL" clId="{1A489574-CB07-934A-B820-9F7F61A94B96}" dt="2022-04-13T08:24:58.007" v="3054" actId="1076"/>
        <pc:sldMkLst>
          <pc:docMk/>
          <pc:sldMk cId="3062324408" sldId="284"/>
        </pc:sldMkLst>
        <pc:spChg chg="mod">
          <ac:chgData name="Gowdy, Wouter" userId="2001617e-e330-4c44-9ed4-5467c770555d" providerId="ADAL" clId="{1A489574-CB07-934A-B820-9F7F61A94B96}" dt="2022-04-13T08:24:58.007" v="3054" actId="1076"/>
          <ac:spMkLst>
            <pc:docMk/>
            <pc:sldMk cId="3062324408" sldId="284"/>
            <ac:spMk id="2" creationId="{74239222-57CD-8A49-8C91-29A5E0739D50}"/>
          </ac:spMkLst>
        </pc:spChg>
        <pc:spChg chg="del">
          <ac:chgData name="Gowdy, Wouter" userId="2001617e-e330-4c44-9ed4-5467c770555d" providerId="ADAL" clId="{1A489574-CB07-934A-B820-9F7F61A94B96}" dt="2022-04-12T15:26:50.920" v="2256"/>
          <ac:spMkLst>
            <pc:docMk/>
            <pc:sldMk cId="3062324408" sldId="284"/>
            <ac:spMk id="3" creationId="{84E4D6CB-D6EA-B149-840E-ACEE708C448C}"/>
          </ac:spMkLst>
        </pc:spChg>
        <pc:spChg chg="add">
          <ac:chgData name="Gowdy, Wouter" userId="2001617e-e330-4c44-9ed4-5467c770555d" providerId="ADAL" clId="{1A489574-CB07-934A-B820-9F7F61A94B96}" dt="2022-04-12T15:27:14.059" v="2257" actId="26606"/>
          <ac:spMkLst>
            <pc:docMk/>
            <pc:sldMk cId="3062324408" sldId="284"/>
            <ac:spMk id="13" creationId="{B9C04DC5-313B-4FE4-B868-5672A376419F}"/>
          </ac:spMkLst>
        </pc:spChg>
        <pc:spChg chg="add">
          <ac:chgData name="Gowdy, Wouter" userId="2001617e-e330-4c44-9ed4-5467c770555d" providerId="ADAL" clId="{1A489574-CB07-934A-B820-9F7F61A94B96}" dt="2022-04-12T15:27:14.059" v="2257" actId="26606"/>
          <ac:spMkLst>
            <pc:docMk/>
            <pc:sldMk cId="3062324408" sldId="284"/>
            <ac:spMk id="19" creationId="{329FDD08-42D8-4AFF-90E5-5DAA5BC4CBD8}"/>
          </ac:spMkLst>
        </pc:spChg>
        <pc:spChg chg="add">
          <ac:chgData name="Gowdy, Wouter" userId="2001617e-e330-4c44-9ed4-5467c770555d" providerId="ADAL" clId="{1A489574-CB07-934A-B820-9F7F61A94B96}" dt="2022-04-12T15:27:14.059" v="2257" actId="26606"/>
          <ac:spMkLst>
            <pc:docMk/>
            <pc:sldMk cId="3062324408" sldId="284"/>
            <ac:spMk id="21" creationId="{CCC86F1E-8E2D-4B0B-BB05-41E8E936CB9B}"/>
          </ac:spMkLst>
        </pc:spChg>
        <pc:picChg chg="add mod">
          <ac:chgData name="Gowdy, Wouter" userId="2001617e-e330-4c44-9ed4-5467c770555d" providerId="ADAL" clId="{1A489574-CB07-934A-B820-9F7F61A94B96}" dt="2022-04-12T15:27:38.056" v="2266" actId="1076"/>
          <ac:picMkLst>
            <pc:docMk/>
            <pc:sldMk cId="3062324408" sldId="284"/>
            <ac:picMk id="4" creationId="{C12060F2-BFC0-2542-B8DD-1161CE7179E7}"/>
          </ac:picMkLst>
        </pc:picChg>
        <pc:picChg chg="add">
          <ac:chgData name="Gowdy, Wouter" userId="2001617e-e330-4c44-9ed4-5467c770555d" providerId="ADAL" clId="{1A489574-CB07-934A-B820-9F7F61A94B96}" dt="2022-04-12T15:27:14.059" v="2257" actId="26606"/>
          <ac:picMkLst>
            <pc:docMk/>
            <pc:sldMk cId="3062324408" sldId="284"/>
            <ac:picMk id="9" creationId="{7594FC8B-8CD2-407F-94F1-9C71F5AEC2B6}"/>
          </ac:picMkLst>
        </pc:picChg>
        <pc:picChg chg="add">
          <ac:chgData name="Gowdy, Wouter" userId="2001617e-e330-4c44-9ed4-5467c770555d" providerId="ADAL" clId="{1A489574-CB07-934A-B820-9F7F61A94B96}" dt="2022-04-12T15:27:14.059" v="2257" actId="26606"/>
          <ac:picMkLst>
            <pc:docMk/>
            <pc:sldMk cId="3062324408" sldId="284"/>
            <ac:picMk id="11" creationId="{DBABC971-8D40-4A4F-AC60-28B9172789B9}"/>
          </ac:picMkLst>
        </pc:picChg>
        <pc:picChg chg="add">
          <ac:chgData name="Gowdy, Wouter" userId="2001617e-e330-4c44-9ed4-5467c770555d" providerId="ADAL" clId="{1A489574-CB07-934A-B820-9F7F61A94B96}" dt="2022-04-12T15:27:14.059" v="2257" actId="26606"/>
          <ac:picMkLst>
            <pc:docMk/>
            <pc:sldMk cId="3062324408" sldId="284"/>
            <ac:picMk id="15" creationId="{791AE23E-90C9-4963-96E2-8DADBFC3BC09}"/>
          </ac:picMkLst>
        </pc:picChg>
        <pc:picChg chg="add">
          <ac:chgData name="Gowdy, Wouter" userId="2001617e-e330-4c44-9ed4-5467c770555d" providerId="ADAL" clId="{1A489574-CB07-934A-B820-9F7F61A94B96}" dt="2022-04-12T15:27:14.059" v="2257" actId="26606"/>
          <ac:picMkLst>
            <pc:docMk/>
            <pc:sldMk cId="3062324408" sldId="284"/>
            <ac:picMk id="17" creationId="{C5F93E90-4379-4AAC-B021-E5FA6D974AED}"/>
          </ac:picMkLst>
        </pc:picChg>
      </pc:sldChg>
      <pc:sldChg chg="delSp modSp new mod">
        <pc:chgData name="Gowdy, Wouter" userId="2001617e-e330-4c44-9ed4-5467c770555d" providerId="ADAL" clId="{1A489574-CB07-934A-B820-9F7F61A94B96}" dt="2022-04-12T15:28:41.031" v="2300" actId="478"/>
        <pc:sldMkLst>
          <pc:docMk/>
          <pc:sldMk cId="567901953" sldId="285"/>
        </pc:sldMkLst>
        <pc:spChg chg="mod">
          <ac:chgData name="Gowdy, Wouter" userId="2001617e-e330-4c44-9ed4-5467c770555d" providerId="ADAL" clId="{1A489574-CB07-934A-B820-9F7F61A94B96}" dt="2022-04-12T15:28:39.629" v="2299" actId="1076"/>
          <ac:spMkLst>
            <pc:docMk/>
            <pc:sldMk cId="567901953" sldId="285"/>
            <ac:spMk id="2" creationId="{AD1B46ED-D1D5-9542-B090-945E5516591A}"/>
          </ac:spMkLst>
        </pc:spChg>
        <pc:spChg chg="del">
          <ac:chgData name="Gowdy, Wouter" userId="2001617e-e330-4c44-9ed4-5467c770555d" providerId="ADAL" clId="{1A489574-CB07-934A-B820-9F7F61A94B96}" dt="2022-04-12T15:28:41.031" v="2300" actId="478"/>
          <ac:spMkLst>
            <pc:docMk/>
            <pc:sldMk cId="567901953" sldId="285"/>
            <ac:spMk id="3" creationId="{38C2C6D3-B5BF-1B49-8741-6FF19F539F73}"/>
          </ac:spMkLst>
        </pc:spChg>
      </pc:sldChg>
      <pc:sldChg chg="addSp delSp modSp new mod modAnim">
        <pc:chgData name="Gowdy, Wouter" userId="2001617e-e330-4c44-9ed4-5467c770555d" providerId="ADAL" clId="{1A489574-CB07-934A-B820-9F7F61A94B96}" dt="2022-04-13T08:11:57.873" v="3039"/>
        <pc:sldMkLst>
          <pc:docMk/>
          <pc:sldMk cId="554537424" sldId="286"/>
        </pc:sldMkLst>
        <pc:spChg chg="mod">
          <ac:chgData name="Gowdy, Wouter" userId="2001617e-e330-4c44-9ed4-5467c770555d" providerId="ADAL" clId="{1A489574-CB07-934A-B820-9F7F61A94B96}" dt="2022-04-13T08:03:31.025" v="2886" actId="20577"/>
          <ac:spMkLst>
            <pc:docMk/>
            <pc:sldMk cId="554537424" sldId="286"/>
            <ac:spMk id="2" creationId="{E670843A-ACE1-DE48-B719-A23864F27DB6}"/>
          </ac:spMkLst>
        </pc:spChg>
        <pc:spChg chg="del">
          <ac:chgData name="Gowdy, Wouter" userId="2001617e-e330-4c44-9ed4-5467c770555d" providerId="ADAL" clId="{1A489574-CB07-934A-B820-9F7F61A94B96}" dt="2022-04-13T08:10:45.994" v="3007"/>
          <ac:spMkLst>
            <pc:docMk/>
            <pc:sldMk cId="554537424" sldId="286"/>
            <ac:spMk id="3" creationId="{C4C7A7C2-9ADB-C04E-ACB7-F05DCC3B7441}"/>
          </ac:spMkLst>
        </pc:spChg>
        <pc:spChg chg="add del mod">
          <ac:chgData name="Gowdy, Wouter" userId="2001617e-e330-4c44-9ed4-5467c770555d" providerId="ADAL" clId="{1A489574-CB07-934A-B820-9F7F61A94B96}" dt="2022-04-13T08:11:57.873" v="3039"/>
          <ac:spMkLst>
            <pc:docMk/>
            <pc:sldMk cId="554537424" sldId="286"/>
            <ac:spMk id="5" creationId="{F1E2925B-4406-A940-A313-232D75CCEDB6}"/>
          </ac:spMkLst>
        </pc:spChg>
        <pc:spChg chg="add mod">
          <ac:chgData name="Gowdy, Wouter" userId="2001617e-e330-4c44-9ed4-5467c770555d" providerId="ADAL" clId="{1A489574-CB07-934A-B820-9F7F61A94B96}" dt="2022-04-13T08:11:55.357" v="3036" actId="1076"/>
          <ac:spMkLst>
            <pc:docMk/>
            <pc:sldMk cId="554537424" sldId="286"/>
            <ac:spMk id="6" creationId="{F6F06FCB-BF51-1445-B871-091C643D5182}"/>
          </ac:spMkLst>
        </pc:spChg>
        <pc:picChg chg="add mod">
          <ac:chgData name="Gowdy, Wouter" userId="2001617e-e330-4c44-9ed4-5467c770555d" providerId="ADAL" clId="{1A489574-CB07-934A-B820-9F7F61A94B96}" dt="2022-04-13T08:11:56.915" v="3037" actId="1076"/>
          <ac:picMkLst>
            <pc:docMk/>
            <pc:sldMk cId="554537424" sldId="286"/>
            <ac:picMk id="4" creationId="{295B8BC7-5A3B-CC47-896D-D42DEC913258}"/>
          </ac:picMkLst>
        </pc:picChg>
      </pc:sldChg>
      <pc:sldChg chg="add">
        <pc:chgData name="Gowdy, Wouter" userId="2001617e-e330-4c44-9ed4-5467c770555d" providerId="ADAL" clId="{1A489574-CB07-934A-B820-9F7F61A94B96}" dt="2022-04-13T08:08:49.240" v="2887" actId="2890"/>
        <pc:sldMkLst>
          <pc:docMk/>
          <pc:sldMk cId="2163458986" sldId="287"/>
        </pc:sldMkLst>
      </pc:sldChg>
      <pc:sldChg chg="addSp delSp modSp add mod delAnim">
        <pc:chgData name="Gowdy, Wouter" userId="2001617e-e330-4c44-9ed4-5467c770555d" providerId="ADAL" clId="{1A489574-CB07-934A-B820-9F7F61A94B96}" dt="2022-04-13T08:14:11.939" v="3047" actId="14100"/>
        <pc:sldMkLst>
          <pc:docMk/>
          <pc:sldMk cId="515644795" sldId="288"/>
        </pc:sldMkLst>
        <pc:spChg chg="add del mod">
          <ac:chgData name="Gowdy, Wouter" userId="2001617e-e330-4c44-9ed4-5467c770555d" providerId="ADAL" clId="{1A489574-CB07-934A-B820-9F7F61A94B96}" dt="2022-04-13T08:12:52.833" v="3042" actId="478"/>
          <ac:spMkLst>
            <pc:docMk/>
            <pc:sldMk cId="515644795" sldId="288"/>
            <ac:spMk id="5" creationId="{45B285B0-1744-D144-8B08-75961760DBA6}"/>
          </ac:spMkLst>
        </pc:spChg>
        <pc:spChg chg="del">
          <ac:chgData name="Gowdy, Wouter" userId="2001617e-e330-4c44-9ed4-5467c770555d" providerId="ADAL" clId="{1A489574-CB07-934A-B820-9F7F61A94B96}" dt="2022-04-13T08:12:54.139" v="3043" actId="478"/>
          <ac:spMkLst>
            <pc:docMk/>
            <pc:sldMk cId="515644795" sldId="288"/>
            <ac:spMk id="6" creationId="{F6F06FCB-BF51-1445-B871-091C643D5182}"/>
          </ac:spMkLst>
        </pc:spChg>
        <pc:picChg chg="del">
          <ac:chgData name="Gowdy, Wouter" userId="2001617e-e330-4c44-9ed4-5467c770555d" providerId="ADAL" clId="{1A489574-CB07-934A-B820-9F7F61A94B96}" dt="2022-04-13T08:12:50.267" v="3041" actId="478"/>
          <ac:picMkLst>
            <pc:docMk/>
            <pc:sldMk cId="515644795" sldId="288"/>
            <ac:picMk id="4" creationId="{295B8BC7-5A3B-CC47-896D-D42DEC913258}"/>
          </ac:picMkLst>
        </pc:picChg>
        <pc:picChg chg="add mod">
          <ac:chgData name="Gowdy, Wouter" userId="2001617e-e330-4c44-9ed4-5467c770555d" providerId="ADAL" clId="{1A489574-CB07-934A-B820-9F7F61A94B96}" dt="2022-04-13T08:14:11.939" v="3047" actId="14100"/>
          <ac:picMkLst>
            <pc:docMk/>
            <pc:sldMk cId="515644795" sldId="288"/>
            <ac:picMk id="7" creationId="{6A46E717-000C-964D-BAA3-AD30174E62D1}"/>
          </ac:picMkLst>
        </pc:picChg>
      </pc:sldChg>
      <pc:sldChg chg="addSp delSp modSp add mod">
        <pc:chgData name="Gowdy, Wouter" userId="2001617e-e330-4c44-9ed4-5467c770555d" providerId="ADAL" clId="{1A489574-CB07-934A-B820-9F7F61A94B96}" dt="2022-04-13T09:34:34.181" v="3260" actId="478"/>
        <pc:sldMkLst>
          <pc:docMk/>
          <pc:sldMk cId="3469015648" sldId="289"/>
        </pc:sldMkLst>
        <pc:spChg chg="add del mod">
          <ac:chgData name="Gowdy, Wouter" userId="2001617e-e330-4c44-9ed4-5467c770555d" providerId="ADAL" clId="{1A489574-CB07-934A-B820-9F7F61A94B96}" dt="2022-04-13T08:41:03.515" v="3249" actId="478"/>
          <ac:spMkLst>
            <pc:docMk/>
            <pc:sldMk cId="3469015648" sldId="289"/>
            <ac:spMk id="3" creationId="{1F15545B-E488-6E4C-BA3D-29D0B09898B8}"/>
          </ac:spMkLst>
        </pc:spChg>
        <pc:picChg chg="del">
          <ac:chgData name="Gowdy, Wouter" userId="2001617e-e330-4c44-9ed4-5467c770555d" providerId="ADAL" clId="{1A489574-CB07-934A-B820-9F7F61A94B96}" dt="2022-04-13T08:40:32.987" v="3243" actId="478"/>
          <ac:picMkLst>
            <pc:docMk/>
            <pc:sldMk cId="3469015648" sldId="289"/>
            <ac:picMk id="4" creationId="{D02B02C3-5EF5-0A45-A342-9B005E5F0872}"/>
          </ac:picMkLst>
        </pc:picChg>
        <pc:picChg chg="add del mod">
          <ac:chgData name="Gowdy, Wouter" userId="2001617e-e330-4c44-9ed4-5467c770555d" providerId="ADAL" clId="{1A489574-CB07-934A-B820-9F7F61A94B96}" dt="2022-04-13T08:41:44.986" v="3250" actId="478"/>
          <ac:picMkLst>
            <pc:docMk/>
            <pc:sldMk cId="3469015648" sldId="289"/>
            <ac:picMk id="5" creationId="{7F011B9E-634D-7640-96EE-F1B695877662}"/>
          </ac:picMkLst>
        </pc:picChg>
        <pc:picChg chg="add mod">
          <ac:chgData name="Gowdy, Wouter" userId="2001617e-e330-4c44-9ed4-5467c770555d" providerId="ADAL" clId="{1A489574-CB07-934A-B820-9F7F61A94B96}" dt="2022-04-13T09:34:30.109" v="3258" actId="1076"/>
          <ac:picMkLst>
            <pc:docMk/>
            <pc:sldMk cId="3469015648" sldId="289"/>
            <ac:picMk id="6" creationId="{6D943FCC-D346-4E42-8B63-19CEBDCE6CC2}"/>
          </ac:picMkLst>
        </pc:picChg>
        <pc:picChg chg="add del mod">
          <ac:chgData name="Gowdy, Wouter" userId="2001617e-e330-4c44-9ed4-5467c770555d" providerId="ADAL" clId="{1A489574-CB07-934A-B820-9F7F61A94B96}" dt="2022-04-13T09:34:34.181" v="3260" actId="478"/>
          <ac:picMkLst>
            <pc:docMk/>
            <pc:sldMk cId="3469015648" sldId="289"/>
            <ac:picMk id="7" creationId="{C074B550-E264-8946-888B-00C08A814726}"/>
          </ac:picMkLst>
        </pc:picChg>
        <pc:picChg chg="del">
          <ac:chgData name="Gowdy, Wouter" userId="2001617e-e330-4c44-9ed4-5467c770555d" providerId="ADAL" clId="{1A489574-CB07-934A-B820-9F7F61A94B96}" dt="2022-04-13T08:40:34.378" v="3244" actId="478"/>
          <ac:picMkLst>
            <pc:docMk/>
            <pc:sldMk cId="3469015648" sldId="289"/>
            <ac:picMk id="8" creationId="{177D64F4-8C4F-8149-9CA6-2C74636DE5FB}"/>
          </ac:picMkLst>
        </pc:picChg>
      </pc:sldChg>
      <pc:sldChg chg="add">
        <pc:chgData name="Gowdy, Wouter" userId="2001617e-e330-4c44-9ed4-5467c770555d" providerId="ADAL" clId="{1A489574-CB07-934A-B820-9F7F61A94B96}" dt="2022-04-13T09:34:32.229" v="3259" actId="2890"/>
        <pc:sldMkLst>
          <pc:docMk/>
          <pc:sldMk cId="1199562222" sldId="290"/>
        </pc:sldMkLst>
      </pc:sldChg>
    </pc:docChg>
  </pc:docChgLst>
  <pc:docChgLst>
    <pc:chgData name="Gowdy, Wouter" userId="2001617e-e330-4c44-9ed4-5467c770555d" providerId="ADAL" clId="{C38BDF73-3469-A847-9A13-8EA51BC560E2}"/>
    <pc:docChg chg="undo custSel modSld">
      <pc:chgData name="Gowdy, Wouter" userId="2001617e-e330-4c44-9ed4-5467c770555d" providerId="ADAL" clId="{C38BDF73-3469-A847-9A13-8EA51BC560E2}" dt="2022-09-28T10:49:32.752" v="26"/>
      <pc:docMkLst>
        <pc:docMk/>
      </pc:docMkLst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1939264447" sldId="259"/>
        </pc:sldMkLst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1939264447" sldId="259"/>
            <ac:spMk id="13" creationId="{8F54B2FB-3F54-4350-8D1B-F86D677CA7ED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1939264447" sldId="259"/>
            <ac:spMk id="19" creationId="{DDB56DB5-0324-4F79-9AB8-CB18C1DC8743}"/>
          </ac:spMkLst>
        </pc:spChg>
        <pc:picChg chg="mod ord">
          <ac:chgData name="Gowdy, Wouter" userId="2001617e-e330-4c44-9ed4-5467c770555d" providerId="ADAL" clId="{C38BDF73-3469-A847-9A13-8EA51BC560E2}" dt="2022-09-28T10:48:49.158" v="24" actId="700"/>
          <ac:picMkLst>
            <pc:docMk/>
            <pc:sldMk cId="1939264447" sldId="259"/>
            <ac:picMk id="4" creationId="{D02B02C3-5EF5-0A45-A342-9B005E5F0872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1939264447" sldId="259"/>
            <ac:picMk id="9" creationId="{AA085689-791F-4B8F-9F30-12415B97D366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1939264447" sldId="259"/>
            <ac:picMk id="11" creationId="{AA3FED7F-6821-47C0-A464-E9278B24129E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1939264447" sldId="259"/>
            <ac:picMk id="15" creationId="{561B34F5-88E5-4711-BC16-3005C29AD7C6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1939264447" sldId="259"/>
            <ac:picMk id="17" creationId="{4F3661D0-2268-4D3E-88BA-0647BCBE33AF}"/>
          </ac:picMkLst>
        </pc:pic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3357924720" sldId="261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3357924720" sldId="261"/>
            <ac:spMk id="3" creationId="{2734C278-3F82-AE4B-ADE6-60703BAC61F8}"/>
          </ac:spMkLst>
        </pc:spChg>
        <pc:spChg chg="mod">
          <ac:chgData name="Gowdy, Wouter" userId="2001617e-e330-4c44-9ed4-5467c770555d" providerId="ADAL" clId="{C38BDF73-3469-A847-9A13-8EA51BC560E2}" dt="2022-09-28T10:49:32.752" v="26"/>
          <ac:spMkLst>
            <pc:docMk/>
            <pc:sldMk cId="3357924720" sldId="261"/>
            <ac:spMk id="8" creationId="{B94FF58A-10F6-7B4E-868A-94D067984CF1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357924720" sldId="261"/>
            <ac:spMk id="9" creationId="{8B552A8E-DEF9-4254-BD69-E4D91C6A153D}"/>
          </ac:spMkLst>
        </pc:spChg>
      </pc:sldChg>
      <pc:sldChg chg="modSp mod modClrScheme chgLayout">
        <pc:chgData name="Gowdy, Wouter" userId="2001617e-e330-4c44-9ed4-5467c770555d" providerId="ADAL" clId="{C38BDF73-3469-A847-9A13-8EA51BC560E2}" dt="2022-09-28T10:49:32.752" v="26"/>
        <pc:sldMkLst>
          <pc:docMk/>
          <pc:sldMk cId="2511102809" sldId="262"/>
        </pc:sldMkLst>
        <pc:spChg chg="mod ord">
          <ac:chgData name="Gowdy, Wouter" userId="2001617e-e330-4c44-9ed4-5467c770555d" providerId="ADAL" clId="{C38BDF73-3469-A847-9A13-8EA51BC560E2}" dt="2022-09-28T10:49:32.752" v="26"/>
          <ac:spMkLst>
            <pc:docMk/>
            <pc:sldMk cId="2511102809" sldId="262"/>
            <ac:spMk id="2" creationId="{27EBAC92-B38F-0644-B4EC-A8F099C4A90C}"/>
          </ac:spMkLst>
        </pc:spChg>
        <pc:picChg chg="mod ord">
          <ac:chgData name="Gowdy, Wouter" userId="2001617e-e330-4c44-9ed4-5467c770555d" providerId="ADAL" clId="{C38BDF73-3469-A847-9A13-8EA51BC560E2}" dt="2022-09-28T10:48:49.158" v="24" actId="700"/>
          <ac:picMkLst>
            <pc:docMk/>
            <pc:sldMk cId="2511102809" sldId="262"/>
            <ac:picMk id="4" creationId="{80CC1868-196F-A34A-9B68-581A1307EB78}"/>
          </ac:picMkLst>
        </pc:picChg>
      </pc:sldChg>
      <pc:sldChg chg="modSp mod modClrScheme chgLayout">
        <pc:chgData name="Gowdy, Wouter" userId="2001617e-e330-4c44-9ed4-5467c770555d" providerId="ADAL" clId="{C38BDF73-3469-A847-9A13-8EA51BC560E2}" dt="2022-09-28T10:49:32.752" v="26"/>
        <pc:sldMkLst>
          <pc:docMk/>
          <pc:sldMk cId="247538649" sldId="263"/>
        </pc:sldMkLst>
        <pc:spChg chg="mod ord">
          <ac:chgData name="Gowdy, Wouter" userId="2001617e-e330-4c44-9ed4-5467c770555d" providerId="ADAL" clId="{C38BDF73-3469-A847-9A13-8EA51BC560E2}" dt="2022-09-28T10:49:32.752" v="26"/>
          <ac:spMkLst>
            <pc:docMk/>
            <pc:sldMk cId="247538649" sldId="263"/>
            <ac:spMk id="2" creationId="{27EBAC92-B38F-0644-B4EC-A8F099C4A90C}"/>
          </ac:spMkLst>
        </pc:spChg>
      </pc:sldChg>
      <pc:sldChg chg="addSp delSp modSp mod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3228540263" sldId="264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3228540263" sldId="264"/>
            <ac:spMk id="2" creationId="{82AECF2D-3E3F-4D44-9D39-C9CB9ECB2294}"/>
          </ac:spMkLst>
        </pc:spChg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3228540263" sldId="264"/>
            <ac:spMk id="3" creationId="{CBE0164A-E203-174A-9E49-78B7F81EC185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228540263" sldId="264"/>
            <ac:spMk id="8" creationId="{74CD14DB-BB81-479F-A1FC-1C75640E9F84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228540263" sldId="264"/>
            <ac:spMk id="10" creationId="{C943A91B-7CA7-4592-A975-73B1BF8C4C74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228540263" sldId="264"/>
            <ac:spMk id="12" creationId="{EC471314-E46A-414B-8D91-74880E84F187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228540263" sldId="264"/>
            <ac:spMk id="14" creationId="{6A681326-1C9D-44A3-A627-3871BDAE4127}"/>
          </ac:spMkLst>
        </pc:sp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4051463232" sldId="265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4051463232" sldId="265"/>
            <ac:spMk id="2" creationId="{85035C20-61CC-7544-9745-57275299F697}"/>
          </ac:spMkLst>
        </pc:spChg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4051463232" sldId="265"/>
            <ac:spMk id="3" creationId="{2734C278-3F82-AE4B-ADE6-60703BAC61F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4051463232" sldId="265"/>
            <ac:spMk id="9" creationId="{D6CEF2A9-EF08-4FB3-AFFB-C5F77AB6E02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4051463232" sldId="265"/>
            <ac:spMk id="11" creationId="{4109C3C2-C0A8-4559-8462-8007573DF44C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4051463232" sldId="265"/>
            <ac:spMk id="13" creationId="{4C535542-B72A-4DE0-BE5A-5EA00508C77D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4051463232" sldId="265"/>
            <ac:spMk id="15" creationId="{11DF0705-615B-4CF3-A16F-8C14680D8BA6}"/>
          </ac:spMkLst>
        </pc:sp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3470486625" sldId="267"/>
        </pc:sldMkLst>
        <pc:spChg chg="mod ord">
          <ac:chgData name="Gowdy, Wouter" userId="2001617e-e330-4c44-9ed4-5467c770555d" providerId="ADAL" clId="{C38BDF73-3469-A847-9A13-8EA51BC560E2}" dt="2022-09-28T10:49:32.752" v="26"/>
          <ac:spMkLst>
            <pc:docMk/>
            <pc:sldMk cId="3470486625" sldId="267"/>
            <ac:spMk id="3" creationId="{2734C278-3F82-AE4B-ADE6-60703BAC61F8}"/>
          </ac:spMkLst>
        </pc:spChg>
        <pc:spChg chg="mod">
          <ac:chgData name="Gowdy, Wouter" userId="2001617e-e330-4c44-9ed4-5467c770555d" providerId="ADAL" clId="{C38BDF73-3469-A847-9A13-8EA51BC560E2}" dt="2022-09-28T10:49:32.752" v="26"/>
          <ac:spMkLst>
            <pc:docMk/>
            <pc:sldMk cId="3470486625" sldId="267"/>
            <ac:spMk id="8" creationId="{FC27C1ED-7C7C-D043-8050-2A4634A14235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470486625" sldId="267"/>
            <ac:spMk id="9" creationId="{8B552A8E-DEF9-4254-BD69-E4D91C6A153D}"/>
          </ac:spMkLst>
        </pc:sp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605393955" sldId="268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605393955" sldId="268"/>
            <ac:spMk id="3" creationId="{2734C278-3F82-AE4B-ADE6-60703BAC61F8}"/>
          </ac:spMkLst>
        </pc:spChg>
        <pc:spChg chg="mod">
          <ac:chgData name="Gowdy, Wouter" userId="2001617e-e330-4c44-9ed4-5467c770555d" providerId="ADAL" clId="{C38BDF73-3469-A847-9A13-8EA51BC560E2}" dt="2022-09-28T10:49:32.752" v="26"/>
          <ac:spMkLst>
            <pc:docMk/>
            <pc:sldMk cId="605393955" sldId="268"/>
            <ac:spMk id="8" creationId="{F024CC8D-BFD5-5C4C-9BC5-932BEB1EF17F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605393955" sldId="268"/>
            <ac:spMk id="9" creationId="{8B552A8E-DEF9-4254-BD69-E4D91C6A153D}"/>
          </ac:spMkLst>
        </pc:sp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3558619668" sldId="269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3558619668" sldId="269"/>
            <ac:spMk id="3" creationId="{2734C278-3F82-AE4B-ADE6-60703BAC61F8}"/>
          </ac:spMkLst>
        </pc:spChg>
        <pc:spChg chg="mod">
          <ac:chgData name="Gowdy, Wouter" userId="2001617e-e330-4c44-9ed4-5467c770555d" providerId="ADAL" clId="{C38BDF73-3469-A847-9A13-8EA51BC560E2}" dt="2022-09-28T10:49:32.752" v="26"/>
          <ac:spMkLst>
            <pc:docMk/>
            <pc:sldMk cId="3558619668" sldId="269"/>
            <ac:spMk id="8" creationId="{217A03B2-CA54-C84F-82A1-4AC9EE22F52B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558619668" sldId="269"/>
            <ac:spMk id="9" creationId="{8B552A8E-DEF9-4254-BD69-E4D91C6A153D}"/>
          </ac:spMkLst>
        </pc:sp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980773109" sldId="278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980773109" sldId="278"/>
            <ac:spMk id="2" creationId="{85035C20-61CC-7544-9745-57275299F697}"/>
          </ac:spMkLst>
        </pc:spChg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980773109" sldId="278"/>
            <ac:spMk id="3" creationId="{2734C278-3F82-AE4B-ADE6-60703BAC61F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980773109" sldId="278"/>
            <ac:spMk id="9" creationId="{D6CEF2A9-EF08-4FB3-AFFB-C5F77AB6E02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980773109" sldId="278"/>
            <ac:spMk id="11" creationId="{4109C3C2-C0A8-4559-8462-8007573DF44C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980773109" sldId="278"/>
            <ac:spMk id="13" creationId="{4C535542-B72A-4DE0-BE5A-5EA00508C77D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980773109" sldId="278"/>
            <ac:spMk id="15" creationId="{11DF0705-615B-4CF3-A16F-8C14680D8BA6}"/>
          </ac:spMkLst>
        </pc:sp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1191719248" sldId="279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1191719248" sldId="279"/>
            <ac:spMk id="2" creationId="{85035C20-61CC-7544-9745-57275299F697}"/>
          </ac:spMkLst>
        </pc:spChg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1191719248" sldId="279"/>
            <ac:spMk id="3" creationId="{2734C278-3F82-AE4B-ADE6-60703BAC61F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1191719248" sldId="279"/>
            <ac:spMk id="9" creationId="{D6CEF2A9-EF08-4FB3-AFFB-C5F77AB6E02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1191719248" sldId="279"/>
            <ac:spMk id="11" creationId="{4109C3C2-C0A8-4559-8462-8007573DF44C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1191719248" sldId="279"/>
            <ac:spMk id="13" creationId="{4C535542-B72A-4DE0-BE5A-5EA00508C77D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1191719248" sldId="279"/>
            <ac:spMk id="15" creationId="{11DF0705-615B-4CF3-A16F-8C14680D8BA6}"/>
          </ac:spMkLst>
        </pc:sp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3546836074" sldId="280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3546836074" sldId="280"/>
            <ac:spMk id="2" creationId="{85035C20-61CC-7544-9745-57275299F697}"/>
          </ac:spMkLst>
        </pc:spChg>
        <pc:spChg chg="mod ord">
          <ac:chgData name="Gowdy, Wouter" userId="2001617e-e330-4c44-9ed4-5467c770555d" providerId="ADAL" clId="{C38BDF73-3469-A847-9A13-8EA51BC560E2}" dt="2022-09-28T10:49:32.752" v="26"/>
          <ac:spMkLst>
            <pc:docMk/>
            <pc:sldMk cId="3546836074" sldId="280"/>
            <ac:spMk id="3" creationId="{2734C278-3F82-AE4B-ADE6-60703BAC61F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546836074" sldId="280"/>
            <ac:spMk id="9" creationId="{D6CEF2A9-EF08-4FB3-AFFB-C5F77AB6E02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546836074" sldId="280"/>
            <ac:spMk id="11" creationId="{4109C3C2-C0A8-4559-8462-8007573DF44C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546836074" sldId="280"/>
            <ac:spMk id="13" creationId="{4C535542-B72A-4DE0-BE5A-5EA00508C77D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546836074" sldId="280"/>
            <ac:spMk id="15" creationId="{11DF0705-615B-4CF3-A16F-8C14680D8BA6}"/>
          </ac:spMkLst>
        </pc:sp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3138568537" sldId="281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3138568537" sldId="281"/>
            <ac:spMk id="2" creationId="{85035C20-61CC-7544-9745-57275299F697}"/>
          </ac:spMkLst>
        </pc:spChg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3138568537" sldId="281"/>
            <ac:spMk id="3" creationId="{2734C278-3F82-AE4B-ADE6-60703BAC61F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138568537" sldId="281"/>
            <ac:spMk id="9" creationId="{D6CEF2A9-EF08-4FB3-AFFB-C5F77AB6E02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138568537" sldId="281"/>
            <ac:spMk id="11" creationId="{4109C3C2-C0A8-4559-8462-8007573DF44C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138568537" sldId="281"/>
            <ac:spMk id="13" creationId="{4C535542-B72A-4DE0-BE5A-5EA00508C77D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138568537" sldId="281"/>
            <ac:spMk id="15" creationId="{11DF0705-615B-4CF3-A16F-8C14680D8BA6}"/>
          </ac:spMkLst>
        </pc:sp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4267174182" sldId="282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4267174182" sldId="282"/>
            <ac:spMk id="2" creationId="{85035C20-61CC-7544-9745-57275299F697}"/>
          </ac:spMkLst>
        </pc:spChg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4267174182" sldId="282"/>
            <ac:spMk id="3" creationId="{2734C278-3F82-AE4B-ADE6-60703BAC61F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4267174182" sldId="282"/>
            <ac:spMk id="9" creationId="{D6CEF2A9-EF08-4FB3-AFFB-C5F77AB6E02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4267174182" sldId="282"/>
            <ac:spMk id="11" creationId="{4109C3C2-C0A8-4559-8462-8007573DF44C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4267174182" sldId="282"/>
            <ac:spMk id="13" creationId="{4C535542-B72A-4DE0-BE5A-5EA00508C77D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4267174182" sldId="282"/>
            <ac:spMk id="15" creationId="{11DF0705-615B-4CF3-A16F-8C14680D8BA6}"/>
          </ac:spMkLst>
        </pc:sp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3431778182" sldId="283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3431778182" sldId="283"/>
            <ac:spMk id="2" creationId="{85035C20-61CC-7544-9745-57275299F697}"/>
          </ac:spMkLst>
        </pc:spChg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3431778182" sldId="283"/>
            <ac:spMk id="3" creationId="{2734C278-3F82-AE4B-ADE6-60703BAC61F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431778182" sldId="283"/>
            <ac:spMk id="9" creationId="{D6CEF2A9-EF08-4FB3-AFFB-C5F77AB6E02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431778182" sldId="283"/>
            <ac:spMk id="11" creationId="{4109C3C2-C0A8-4559-8462-8007573DF44C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431778182" sldId="283"/>
            <ac:spMk id="13" creationId="{4C535542-B72A-4DE0-BE5A-5EA00508C77D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431778182" sldId="283"/>
            <ac:spMk id="15" creationId="{11DF0705-615B-4CF3-A16F-8C14680D8BA6}"/>
          </ac:spMkLst>
        </pc:spChg>
      </pc:sldChg>
      <pc:sldChg chg="addSp delSp mod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3062324408" sldId="284"/>
        </pc:sldMkLst>
        <pc:spChg chg="mod ord">
          <ac:chgData name="Gowdy, Wouter" userId="2001617e-e330-4c44-9ed4-5467c770555d" providerId="ADAL" clId="{C38BDF73-3469-A847-9A13-8EA51BC560E2}" dt="2022-09-28T10:48:49.158" v="24" actId="700"/>
          <ac:spMkLst>
            <pc:docMk/>
            <pc:sldMk cId="3062324408" sldId="284"/>
            <ac:spMk id="2" creationId="{74239222-57CD-8A49-8C91-29A5E0739D50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062324408" sldId="284"/>
            <ac:spMk id="13" creationId="{B9C04DC5-313B-4FE4-B868-5672A376419F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062324408" sldId="284"/>
            <ac:spMk id="19" creationId="{329FDD08-42D8-4AFF-90E5-5DAA5BC4CBD8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062324408" sldId="284"/>
            <ac:spMk id="21" creationId="{CCC86F1E-8E2D-4B0B-BB05-41E8E936CB9B}"/>
          </ac:spMkLst>
        </pc:spChg>
        <pc:picChg chg="mod ord">
          <ac:chgData name="Gowdy, Wouter" userId="2001617e-e330-4c44-9ed4-5467c770555d" providerId="ADAL" clId="{C38BDF73-3469-A847-9A13-8EA51BC560E2}" dt="2022-09-28T10:48:49.158" v="24" actId="700"/>
          <ac:picMkLst>
            <pc:docMk/>
            <pc:sldMk cId="3062324408" sldId="284"/>
            <ac:picMk id="4" creationId="{C12060F2-BFC0-2542-B8DD-1161CE7179E7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3062324408" sldId="284"/>
            <ac:picMk id="9" creationId="{7594FC8B-8CD2-407F-94F1-9C71F5AEC2B6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3062324408" sldId="284"/>
            <ac:picMk id="11" creationId="{DBABC971-8D40-4A4F-AC60-28B9172789B9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3062324408" sldId="284"/>
            <ac:picMk id="15" creationId="{791AE23E-90C9-4963-96E2-8DADBFC3BC09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3062324408" sldId="284"/>
            <ac:picMk id="17" creationId="{C5F93E90-4379-4AAC-B021-E5FA6D974AED}"/>
          </ac:picMkLst>
        </pc:picChg>
      </pc:sldChg>
      <pc:sldChg chg="modSp mod modClrScheme chgLayout">
        <pc:chgData name="Gowdy, Wouter" userId="2001617e-e330-4c44-9ed4-5467c770555d" providerId="ADAL" clId="{C38BDF73-3469-A847-9A13-8EA51BC560E2}" dt="2022-09-28T10:49:32.752" v="26"/>
        <pc:sldMkLst>
          <pc:docMk/>
          <pc:sldMk cId="554537424" sldId="286"/>
        </pc:sldMkLst>
        <pc:spChg chg="mod ord">
          <ac:chgData name="Gowdy, Wouter" userId="2001617e-e330-4c44-9ed4-5467c770555d" providerId="ADAL" clId="{C38BDF73-3469-A847-9A13-8EA51BC560E2}" dt="2022-09-28T10:49:32.752" v="26"/>
          <ac:spMkLst>
            <pc:docMk/>
            <pc:sldMk cId="554537424" sldId="286"/>
            <ac:spMk id="2" creationId="{E670843A-ACE1-DE48-B719-A23864F27DB6}"/>
          </ac:spMkLst>
        </pc:spChg>
        <pc:picChg chg="mod ord">
          <ac:chgData name="Gowdy, Wouter" userId="2001617e-e330-4c44-9ed4-5467c770555d" providerId="ADAL" clId="{C38BDF73-3469-A847-9A13-8EA51BC560E2}" dt="2022-09-28T10:49:32.752" v="26"/>
          <ac:picMkLst>
            <pc:docMk/>
            <pc:sldMk cId="554537424" sldId="286"/>
            <ac:picMk id="4" creationId="{295B8BC7-5A3B-CC47-896D-D42DEC913258}"/>
          </ac:picMkLst>
        </pc:picChg>
      </pc:sldChg>
      <pc:sldChg chg="modSp mod modClrScheme chgLayout">
        <pc:chgData name="Gowdy, Wouter" userId="2001617e-e330-4c44-9ed4-5467c770555d" providerId="ADAL" clId="{C38BDF73-3469-A847-9A13-8EA51BC560E2}" dt="2022-09-28T10:49:32.752" v="26"/>
        <pc:sldMkLst>
          <pc:docMk/>
          <pc:sldMk cId="515644795" sldId="288"/>
        </pc:sldMkLst>
        <pc:spChg chg="mod ord">
          <ac:chgData name="Gowdy, Wouter" userId="2001617e-e330-4c44-9ed4-5467c770555d" providerId="ADAL" clId="{C38BDF73-3469-A847-9A13-8EA51BC560E2}" dt="2022-09-28T10:49:32.752" v="26"/>
          <ac:spMkLst>
            <pc:docMk/>
            <pc:sldMk cId="515644795" sldId="288"/>
            <ac:spMk id="2" creationId="{E670843A-ACE1-DE48-B719-A23864F27DB6}"/>
          </ac:spMkLst>
        </pc:spChg>
      </pc:sldChg>
      <pc:sldChg chg="addSp del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3469015648" sldId="289"/>
        </pc:sldMkLst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469015648" sldId="289"/>
            <ac:spMk id="13" creationId="{8F54B2FB-3F54-4350-8D1B-F86D677CA7ED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3469015648" sldId="289"/>
            <ac:spMk id="19" creationId="{DDB56DB5-0324-4F79-9AB8-CB18C1DC8743}"/>
          </ac:spMkLst>
        </pc:sp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3469015648" sldId="289"/>
            <ac:picMk id="9" creationId="{AA085689-791F-4B8F-9F30-12415B97D366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3469015648" sldId="289"/>
            <ac:picMk id="11" creationId="{AA3FED7F-6821-47C0-A464-E9278B24129E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3469015648" sldId="289"/>
            <ac:picMk id="15" creationId="{561B34F5-88E5-4711-BC16-3005C29AD7C6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3469015648" sldId="289"/>
            <ac:picMk id="17" creationId="{4F3661D0-2268-4D3E-88BA-0647BCBE33AF}"/>
          </ac:picMkLst>
        </pc:picChg>
      </pc:sldChg>
      <pc:sldChg chg="addSp delSp mod modClrScheme delDesignElem chgLayout">
        <pc:chgData name="Gowdy, Wouter" userId="2001617e-e330-4c44-9ed4-5467c770555d" providerId="ADAL" clId="{C38BDF73-3469-A847-9A13-8EA51BC560E2}" dt="2022-09-28T10:49:32.752" v="26"/>
        <pc:sldMkLst>
          <pc:docMk/>
          <pc:sldMk cId="1199562222" sldId="290"/>
        </pc:sldMkLst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1199562222" sldId="290"/>
            <ac:spMk id="13" creationId="{8F54B2FB-3F54-4350-8D1B-F86D677CA7ED}"/>
          </ac:spMkLst>
        </pc:spChg>
        <pc:spChg chg="add del">
          <ac:chgData name="Gowdy, Wouter" userId="2001617e-e330-4c44-9ed4-5467c770555d" providerId="ADAL" clId="{C38BDF73-3469-A847-9A13-8EA51BC560E2}" dt="2022-09-28T10:49:32.752" v="26"/>
          <ac:spMkLst>
            <pc:docMk/>
            <pc:sldMk cId="1199562222" sldId="290"/>
            <ac:spMk id="19" creationId="{DDB56DB5-0324-4F79-9AB8-CB18C1DC8743}"/>
          </ac:spMkLst>
        </pc:sp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1199562222" sldId="290"/>
            <ac:picMk id="9" creationId="{AA085689-791F-4B8F-9F30-12415B97D366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1199562222" sldId="290"/>
            <ac:picMk id="11" creationId="{AA3FED7F-6821-47C0-A464-E9278B24129E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1199562222" sldId="290"/>
            <ac:picMk id="15" creationId="{561B34F5-88E5-4711-BC16-3005C29AD7C6}"/>
          </ac:picMkLst>
        </pc:picChg>
        <pc:picChg chg="add del">
          <ac:chgData name="Gowdy, Wouter" userId="2001617e-e330-4c44-9ed4-5467c770555d" providerId="ADAL" clId="{C38BDF73-3469-A847-9A13-8EA51BC560E2}" dt="2022-09-28T10:49:32.752" v="26"/>
          <ac:picMkLst>
            <pc:docMk/>
            <pc:sldMk cId="1199562222" sldId="290"/>
            <ac:picMk id="17" creationId="{4F3661D0-2268-4D3E-88BA-0647BCBE33A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7B9CB3-9D08-4F3E-BF08-E6DAC010BE5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AFEC4B-1D84-4989-BA71-C6326D6BB488}">
      <dgm:prSet/>
      <dgm:spPr/>
      <dgm:t>
        <a:bodyPr/>
        <a:lstStyle/>
        <a:p>
          <a:pPr>
            <a:defRPr cap="all"/>
          </a:pPr>
          <a:r>
            <a:rPr lang="en-NL"/>
            <a:t>Independent piece of code</a:t>
          </a:r>
          <a:endParaRPr lang="en-US"/>
        </a:p>
      </dgm:t>
    </dgm:pt>
    <dgm:pt modelId="{04FEE791-C760-470E-9C1D-04CDA6AD24A7}" type="parTrans" cxnId="{2421834E-C4BE-4514-9844-669BE8FEB539}">
      <dgm:prSet/>
      <dgm:spPr/>
      <dgm:t>
        <a:bodyPr/>
        <a:lstStyle/>
        <a:p>
          <a:endParaRPr lang="en-US"/>
        </a:p>
      </dgm:t>
    </dgm:pt>
    <dgm:pt modelId="{7D930834-3829-4FF4-8DD2-BF4E46D84A4D}" type="sibTrans" cxnId="{2421834E-C4BE-4514-9844-669BE8FEB539}">
      <dgm:prSet/>
      <dgm:spPr/>
      <dgm:t>
        <a:bodyPr/>
        <a:lstStyle/>
        <a:p>
          <a:endParaRPr lang="en-US"/>
        </a:p>
      </dgm:t>
    </dgm:pt>
    <dgm:pt modelId="{52CEA936-859F-4697-B293-C349740F8F35}">
      <dgm:prSet/>
      <dgm:spPr/>
      <dgm:t>
        <a:bodyPr/>
        <a:lstStyle/>
        <a:p>
          <a:pPr>
            <a:defRPr cap="all"/>
          </a:pPr>
          <a:r>
            <a:rPr lang="en-NL"/>
            <a:t>Own variables and logic</a:t>
          </a:r>
          <a:endParaRPr lang="en-US"/>
        </a:p>
      </dgm:t>
    </dgm:pt>
    <dgm:pt modelId="{F883AF4E-422A-4345-B420-9A639233BADB}" type="parTrans" cxnId="{6DE38D85-2449-4FA5-850A-08E3773580DD}">
      <dgm:prSet/>
      <dgm:spPr/>
      <dgm:t>
        <a:bodyPr/>
        <a:lstStyle/>
        <a:p>
          <a:endParaRPr lang="en-US"/>
        </a:p>
      </dgm:t>
    </dgm:pt>
    <dgm:pt modelId="{33CFD766-B620-4BA8-9361-7A8A4ACEC043}" type="sibTrans" cxnId="{6DE38D85-2449-4FA5-850A-08E3773580DD}">
      <dgm:prSet/>
      <dgm:spPr/>
      <dgm:t>
        <a:bodyPr/>
        <a:lstStyle/>
        <a:p>
          <a:endParaRPr lang="en-US"/>
        </a:p>
      </dgm:t>
    </dgm:pt>
    <dgm:pt modelId="{D82A1386-0D0A-4CF6-B6AE-5595CDBF1D9E}">
      <dgm:prSet/>
      <dgm:spPr/>
      <dgm:t>
        <a:bodyPr/>
        <a:lstStyle/>
        <a:p>
          <a:pPr>
            <a:defRPr cap="all"/>
          </a:pPr>
          <a:r>
            <a:rPr lang="en-NL"/>
            <a:t>Unique HTML tag &lt;my-own-webcomponent/&gt;</a:t>
          </a:r>
          <a:endParaRPr lang="en-US"/>
        </a:p>
      </dgm:t>
    </dgm:pt>
    <dgm:pt modelId="{76700CB2-9FCA-4652-815F-F1AFE629BA03}" type="parTrans" cxnId="{29564452-749A-4F11-A933-DE9D5B29339D}">
      <dgm:prSet/>
      <dgm:spPr/>
      <dgm:t>
        <a:bodyPr/>
        <a:lstStyle/>
        <a:p>
          <a:endParaRPr lang="en-US"/>
        </a:p>
      </dgm:t>
    </dgm:pt>
    <dgm:pt modelId="{CC347F1A-B353-4BF7-836C-87051DFCBC6E}" type="sibTrans" cxnId="{29564452-749A-4F11-A933-DE9D5B29339D}">
      <dgm:prSet/>
      <dgm:spPr/>
      <dgm:t>
        <a:bodyPr/>
        <a:lstStyle/>
        <a:p>
          <a:endParaRPr lang="en-US"/>
        </a:p>
      </dgm:t>
    </dgm:pt>
    <dgm:pt modelId="{336D1ABC-8F70-40E8-9B54-B054AF828369}">
      <dgm:prSet/>
      <dgm:spPr/>
      <dgm:t>
        <a:bodyPr/>
        <a:lstStyle/>
        <a:p>
          <a:pPr>
            <a:defRPr cap="all"/>
          </a:pPr>
          <a:r>
            <a:rPr lang="en-NL"/>
            <a:t>Reusable</a:t>
          </a:r>
          <a:endParaRPr lang="en-US"/>
        </a:p>
      </dgm:t>
    </dgm:pt>
    <dgm:pt modelId="{C61906F1-AECF-460A-B13E-C65CCC14D6E8}" type="parTrans" cxnId="{59F8425B-B6FB-4B34-AAE9-6AE3C8CC0261}">
      <dgm:prSet/>
      <dgm:spPr/>
      <dgm:t>
        <a:bodyPr/>
        <a:lstStyle/>
        <a:p>
          <a:endParaRPr lang="en-US"/>
        </a:p>
      </dgm:t>
    </dgm:pt>
    <dgm:pt modelId="{C3217786-C060-4080-97FC-EFA56B652B7C}" type="sibTrans" cxnId="{59F8425B-B6FB-4B34-AAE9-6AE3C8CC0261}">
      <dgm:prSet/>
      <dgm:spPr/>
      <dgm:t>
        <a:bodyPr/>
        <a:lstStyle/>
        <a:p>
          <a:endParaRPr lang="en-US"/>
        </a:p>
      </dgm:t>
    </dgm:pt>
    <dgm:pt modelId="{3656C62E-2125-48B4-97FE-5A0702F5A3BA}" type="pres">
      <dgm:prSet presAssocID="{267B9CB3-9D08-4F3E-BF08-E6DAC010BE53}" presName="root" presStyleCnt="0">
        <dgm:presLayoutVars>
          <dgm:dir/>
          <dgm:resizeHandles val="exact"/>
        </dgm:presLayoutVars>
      </dgm:prSet>
      <dgm:spPr/>
    </dgm:pt>
    <dgm:pt modelId="{98B1FA5D-6946-4690-9E11-2F34E7855818}" type="pres">
      <dgm:prSet presAssocID="{44AFEC4B-1D84-4989-BA71-C6326D6BB488}" presName="compNode" presStyleCnt="0"/>
      <dgm:spPr/>
    </dgm:pt>
    <dgm:pt modelId="{4D65EBBD-EE17-4379-8C7F-7141DABA5A3C}" type="pres">
      <dgm:prSet presAssocID="{44AFEC4B-1D84-4989-BA71-C6326D6BB48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216BF3C-41DC-441E-9B1E-98515F0B3D2C}" type="pres">
      <dgm:prSet presAssocID="{44AFEC4B-1D84-4989-BA71-C6326D6BB48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3C2FC6F-AC7A-423C-BE80-2F37518F334D}" type="pres">
      <dgm:prSet presAssocID="{44AFEC4B-1D84-4989-BA71-C6326D6BB488}" presName="spaceRect" presStyleCnt="0"/>
      <dgm:spPr/>
    </dgm:pt>
    <dgm:pt modelId="{40DFE138-F86E-4341-8B34-F52E780A1EEE}" type="pres">
      <dgm:prSet presAssocID="{44AFEC4B-1D84-4989-BA71-C6326D6BB488}" presName="textRect" presStyleLbl="revTx" presStyleIdx="0" presStyleCnt="4">
        <dgm:presLayoutVars>
          <dgm:chMax val="1"/>
          <dgm:chPref val="1"/>
        </dgm:presLayoutVars>
      </dgm:prSet>
      <dgm:spPr/>
    </dgm:pt>
    <dgm:pt modelId="{19C492FE-3403-4CDA-9263-26CC4932DB75}" type="pres">
      <dgm:prSet presAssocID="{7D930834-3829-4FF4-8DD2-BF4E46D84A4D}" presName="sibTrans" presStyleCnt="0"/>
      <dgm:spPr/>
    </dgm:pt>
    <dgm:pt modelId="{5580AA21-708C-4933-90D8-CFB168E3E129}" type="pres">
      <dgm:prSet presAssocID="{52CEA936-859F-4697-B293-C349740F8F35}" presName="compNode" presStyleCnt="0"/>
      <dgm:spPr/>
    </dgm:pt>
    <dgm:pt modelId="{8CD3D68C-6267-4D09-8145-EBAD1DCD0EF5}" type="pres">
      <dgm:prSet presAssocID="{52CEA936-859F-4697-B293-C349740F8F3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539ED02-AEC6-4333-A0A6-75686CCDB9F9}" type="pres">
      <dgm:prSet presAssocID="{52CEA936-859F-4697-B293-C349740F8F3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166CEF-C2B2-4BFF-904D-52C3AA801ACE}" type="pres">
      <dgm:prSet presAssocID="{52CEA936-859F-4697-B293-C349740F8F35}" presName="spaceRect" presStyleCnt="0"/>
      <dgm:spPr/>
    </dgm:pt>
    <dgm:pt modelId="{A1A35315-C932-42A2-B216-5D78DD26223E}" type="pres">
      <dgm:prSet presAssocID="{52CEA936-859F-4697-B293-C349740F8F35}" presName="textRect" presStyleLbl="revTx" presStyleIdx="1" presStyleCnt="4">
        <dgm:presLayoutVars>
          <dgm:chMax val="1"/>
          <dgm:chPref val="1"/>
        </dgm:presLayoutVars>
      </dgm:prSet>
      <dgm:spPr/>
    </dgm:pt>
    <dgm:pt modelId="{2B8BAB89-3DC6-4805-BD8C-FBDA121613C9}" type="pres">
      <dgm:prSet presAssocID="{33CFD766-B620-4BA8-9361-7A8A4ACEC043}" presName="sibTrans" presStyleCnt="0"/>
      <dgm:spPr/>
    </dgm:pt>
    <dgm:pt modelId="{E3CC7E6C-7C67-45B8-A368-A71A46FE05DB}" type="pres">
      <dgm:prSet presAssocID="{D82A1386-0D0A-4CF6-B6AE-5595CDBF1D9E}" presName="compNode" presStyleCnt="0"/>
      <dgm:spPr/>
    </dgm:pt>
    <dgm:pt modelId="{9FA0A9BC-BCBB-4455-9BC5-B9E00CA6C008}" type="pres">
      <dgm:prSet presAssocID="{D82A1386-0D0A-4CF6-B6AE-5595CDBF1D9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F55E8FF-33B5-40FD-90C0-3027FFFABF96}" type="pres">
      <dgm:prSet presAssocID="{D82A1386-0D0A-4CF6-B6AE-5595CDBF1D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85B71758-221B-44E3-B475-86F3EEC571A4}" type="pres">
      <dgm:prSet presAssocID="{D82A1386-0D0A-4CF6-B6AE-5595CDBF1D9E}" presName="spaceRect" presStyleCnt="0"/>
      <dgm:spPr/>
    </dgm:pt>
    <dgm:pt modelId="{DF218200-FF4B-4841-84B9-074D5E9D1300}" type="pres">
      <dgm:prSet presAssocID="{D82A1386-0D0A-4CF6-B6AE-5595CDBF1D9E}" presName="textRect" presStyleLbl="revTx" presStyleIdx="2" presStyleCnt="4">
        <dgm:presLayoutVars>
          <dgm:chMax val="1"/>
          <dgm:chPref val="1"/>
        </dgm:presLayoutVars>
      </dgm:prSet>
      <dgm:spPr/>
    </dgm:pt>
    <dgm:pt modelId="{ADF8EDD0-1488-4553-ADF9-B6589F2F855A}" type="pres">
      <dgm:prSet presAssocID="{CC347F1A-B353-4BF7-836C-87051DFCBC6E}" presName="sibTrans" presStyleCnt="0"/>
      <dgm:spPr/>
    </dgm:pt>
    <dgm:pt modelId="{322A8127-16CF-4B3E-93A6-12E2E9838579}" type="pres">
      <dgm:prSet presAssocID="{336D1ABC-8F70-40E8-9B54-B054AF828369}" presName="compNode" presStyleCnt="0"/>
      <dgm:spPr/>
    </dgm:pt>
    <dgm:pt modelId="{FC11D481-8283-43E4-947C-96B03BB1404B}" type="pres">
      <dgm:prSet presAssocID="{336D1ABC-8F70-40E8-9B54-B054AF82836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E451758-0216-4A5B-A5C6-3F07D616006B}" type="pres">
      <dgm:prSet presAssocID="{336D1ABC-8F70-40E8-9B54-B054AF8283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5C999145-627C-4749-AA07-098E8E7DFDD2}" type="pres">
      <dgm:prSet presAssocID="{336D1ABC-8F70-40E8-9B54-B054AF828369}" presName="spaceRect" presStyleCnt="0"/>
      <dgm:spPr/>
    </dgm:pt>
    <dgm:pt modelId="{6059E7F8-7743-43DB-96F1-A014438DF907}" type="pres">
      <dgm:prSet presAssocID="{336D1ABC-8F70-40E8-9B54-B054AF8283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790F232-DF2A-4DA9-8FA5-90456622F482}" type="presOf" srcId="{267B9CB3-9D08-4F3E-BF08-E6DAC010BE53}" destId="{3656C62E-2125-48B4-97FE-5A0702F5A3BA}" srcOrd="0" destOrd="0" presId="urn:microsoft.com/office/officeart/2018/5/layout/IconLeafLabelList"/>
    <dgm:cxn modelId="{6A466E3D-B3BA-49D2-903D-E115993470E1}" type="presOf" srcId="{D82A1386-0D0A-4CF6-B6AE-5595CDBF1D9E}" destId="{DF218200-FF4B-4841-84B9-074D5E9D1300}" srcOrd="0" destOrd="0" presId="urn:microsoft.com/office/officeart/2018/5/layout/IconLeafLabelList"/>
    <dgm:cxn modelId="{2421834E-C4BE-4514-9844-669BE8FEB539}" srcId="{267B9CB3-9D08-4F3E-BF08-E6DAC010BE53}" destId="{44AFEC4B-1D84-4989-BA71-C6326D6BB488}" srcOrd="0" destOrd="0" parTransId="{04FEE791-C760-470E-9C1D-04CDA6AD24A7}" sibTransId="{7D930834-3829-4FF4-8DD2-BF4E46D84A4D}"/>
    <dgm:cxn modelId="{29564452-749A-4F11-A933-DE9D5B29339D}" srcId="{267B9CB3-9D08-4F3E-BF08-E6DAC010BE53}" destId="{D82A1386-0D0A-4CF6-B6AE-5595CDBF1D9E}" srcOrd="2" destOrd="0" parTransId="{76700CB2-9FCA-4652-815F-F1AFE629BA03}" sibTransId="{CC347F1A-B353-4BF7-836C-87051DFCBC6E}"/>
    <dgm:cxn modelId="{59F8425B-B6FB-4B34-AAE9-6AE3C8CC0261}" srcId="{267B9CB3-9D08-4F3E-BF08-E6DAC010BE53}" destId="{336D1ABC-8F70-40E8-9B54-B054AF828369}" srcOrd="3" destOrd="0" parTransId="{C61906F1-AECF-460A-B13E-C65CCC14D6E8}" sibTransId="{C3217786-C060-4080-97FC-EFA56B652B7C}"/>
    <dgm:cxn modelId="{6DE38D85-2449-4FA5-850A-08E3773580DD}" srcId="{267B9CB3-9D08-4F3E-BF08-E6DAC010BE53}" destId="{52CEA936-859F-4697-B293-C349740F8F35}" srcOrd="1" destOrd="0" parTransId="{F883AF4E-422A-4345-B420-9A639233BADB}" sibTransId="{33CFD766-B620-4BA8-9361-7A8A4ACEC043}"/>
    <dgm:cxn modelId="{D2FF43AA-EA2B-4A58-9DC3-3E4EC789BB06}" type="presOf" srcId="{44AFEC4B-1D84-4989-BA71-C6326D6BB488}" destId="{40DFE138-F86E-4341-8B34-F52E780A1EEE}" srcOrd="0" destOrd="0" presId="urn:microsoft.com/office/officeart/2018/5/layout/IconLeafLabelList"/>
    <dgm:cxn modelId="{6129B2AC-DCE1-40F8-A27A-5AABB8D378F3}" type="presOf" srcId="{52CEA936-859F-4697-B293-C349740F8F35}" destId="{A1A35315-C932-42A2-B216-5D78DD26223E}" srcOrd="0" destOrd="0" presId="urn:microsoft.com/office/officeart/2018/5/layout/IconLeafLabelList"/>
    <dgm:cxn modelId="{CD7162BC-4813-4829-BE95-98D3E4B6953F}" type="presOf" srcId="{336D1ABC-8F70-40E8-9B54-B054AF828369}" destId="{6059E7F8-7743-43DB-96F1-A014438DF907}" srcOrd="0" destOrd="0" presId="urn:microsoft.com/office/officeart/2018/5/layout/IconLeafLabelList"/>
    <dgm:cxn modelId="{A25D496E-18C3-40DC-95A2-5F3BF8E3E888}" type="presParOf" srcId="{3656C62E-2125-48B4-97FE-5A0702F5A3BA}" destId="{98B1FA5D-6946-4690-9E11-2F34E7855818}" srcOrd="0" destOrd="0" presId="urn:microsoft.com/office/officeart/2018/5/layout/IconLeafLabelList"/>
    <dgm:cxn modelId="{F4163921-BD68-4CA5-9B5E-F4A97B34DAA5}" type="presParOf" srcId="{98B1FA5D-6946-4690-9E11-2F34E7855818}" destId="{4D65EBBD-EE17-4379-8C7F-7141DABA5A3C}" srcOrd="0" destOrd="0" presId="urn:microsoft.com/office/officeart/2018/5/layout/IconLeafLabelList"/>
    <dgm:cxn modelId="{7C7CA22F-0363-41CE-9F25-0267962D63F2}" type="presParOf" srcId="{98B1FA5D-6946-4690-9E11-2F34E7855818}" destId="{A216BF3C-41DC-441E-9B1E-98515F0B3D2C}" srcOrd="1" destOrd="0" presId="urn:microsoft.com/office/officeart/2018/5/layout/IconLeafLabelList"/>
    <dgm:cxn modelId="{CF94E012-D79F-49BB-9EC7-8FBF761A2ABF}" type="presParOf" srcId="{98B1FA5D-6946-4690-9E11-2F34E7855818}" destId="{C3C2FC6F-AC7A-423C-BE80-2F37518F334D}" srcOrd="2" destOrd="0" presId="urn:microsoft.com/office/officeart/2018/5/layout/IconLeafLabelList"/>
    <dgm:cxn modelId="{9B3497F7-42D7-40F8-8343-16E52A130698}" type="presParOf" srcId="{98B1FA5D-6946-4690-9E11-2F34E7855818}" destId="{40DFE138-F86E-4341-8B34-F52E780A1EEE}" srcOrd="3" destOrd="0" presId="urn:microsoft.com/office/officeart/2018/5/layout/IconLeafLabelList"/>
    <dgm:cxn modelId="{D4578E74-D1C0-447C-A79D-A01D497413D3}" type="presParOf" srcId="{3656C62E-2125-48B4-97FE-5A0702F5A3BA}" destId="{19C492FE-3403-4CDA-9263-26CC4932DB75}" srcOrd="1" destOrd="0" presId="urn:microsoft.com/office/officeart/2018/5/layout/IconLeafLabelList"/>
    <dgm:cxn modelId="{B8D35043-4D7F-4570-B32C-C3CCEA6F48BA}" type="presParOf" srcId="{3656C62E-2125-48B4-97FE-5A0702F5A3BA}" destId="{5580AA21-708C-4933-90D8-CFB168E3E129}" srcOrd="2" destOrd="0" presId="urn:microsoft.com/office/officeart/2018/5/layout/IconLeafLabelList"/>
    <dgm:cxn modelId="{BBB82444-9563-4B91-92CE-B24790353C3C}" type="presParOf" srcId="{5580AA21-708C-4933-90D8-CFB168E3E129}" destId="{8CD3D68C-6267-4D09-8145-EBAD1DCD0EF5}" srcOrd="0" destOrd="0" presId="urn:microsoft.com/office/officeart/2018/5/layout/IconLeafLabelList"/>
    <dgm:cxn modelId="{EAE05687-B877-47B5-8F43-2D5F703549D1}" type="presParOf" srcId="{5580AA21-708C-4933-90D8-CFB168E3E129}" destId="{F539ED02-AEC6-4333-A0A6-75686CCDB9F9}" srcOrd="1" destOrd="0" presId="urn:microsoft.com/office/officeart/2018/5/layout/IconLeafLabelList"/>
    <dgm:cxn modelId="{225646B0-254D-45CB-8313-2A7E60A86E2C}" type="presParOf" srcId="{5580AA21-708C-4933-90D8-CFB168E3E129}" destId="{D5166CEF-C2B2-4BFF-904D-52C3AA801ACE}" srcOrd="2" destOrd="0" presId="urn:microsoft.com/office/officeart/2018/5/layout/IconLeafLabelList"/>
    <dgm:cxn modelId="{EA75775E-D02B-424C-B8AE-A18FB4CF435F}" type="presParOf" srcId="{5580AA21-708C-4933-90D8-CFB168E3E129}" destId="{A1A35315-C932-42A2-B216-5D78DD26223E}" srcOrd="3" destOrd="0" presId="urn:microsoft.com/office/officeart/2018/5/layout/IconLeafLabelList"/>
    <dgm:cxn modelId="{895A1970-7D93-45E4-9DEE-C33E3F921DBC}" type="presParOf" srcId="{3656C62E-2125-48B4-97FE-5A0702F5A3BA}" destId="{2B8BAB89-3DC6-4805-BD8C-FBDA121613C9}" srcOrd="3" destOrd="0" presId="urn:microsoft.com/office/officeart/2018/5/layout/IconLeafLabelList"/>
    <dgm:cxn modelId="{A53B8B84-B44C-4915-870C-D1DFE7B72963}" type="presParOf" srcId="{3656C62E-2125-48B4-97FE-5A0702F5A3BA}" destId="{E3CC7E6C-7C67-45B8-A368-A71A46FE05DB}" srcOrd="4" destOrd="0" presId="urn:microsoft.com/office/officeart/2018/5/layout/IconLeafLabelList"/>
    <dgm:cxn modelId="{5F8CD360-C53A-4287-9005-C516A013382B}" type="presParOf" srcId="{E3CC7E6C-7C67-45B8-A368-A71A46FE05DB}" destId="{9FA0A9BC-BCBB-4455-9BC5-B9E00CA6C008}" srcOrd="0" destOrd="0" presId="urn:microsoft.com/office/officeart/2018/5/layout/IconLeafLabelList"/>
    <dgm:cxn modelId="{D9035B08-6D79-49E7-937D-4550CE004076}" type="presParOf" srcId="{E3CC7E6C-7C67-45B8-A368-A71A46FE05DB}" destId="{AF55E8FF-33B5-40FD-90C0-3027FFFABF96}" srcOrd="1" destOrd="0" presId="urn:microsoft.com/office/officeart/2018/5/layout/IconLeafLabelList"/>
    <dgm:cxn modelId="{84DBA07C-3EE8-4B57-9F53-42BFA0527A8A}" type="presParOf" srcId="{E3CC7E6C-7C67-45B8-A368-A71A46FE05DB}" destId="{85B71758-221B-44E3-B475-86F3EEC571A4}" srcOrd="2" destOrd="0" presId="urn:microsoft.com/office/officeart/2018/5/layout/IconLeafLabelList"/>
    <dgm:cxn modelId="{FF1677C9-FFF8-4898-85E4-EEDE17039533}" type="presParOf" srcId="{E3CC7E6C-7C67-45B8-A368-A71A46FE05DB}" destId="{DF218200-FF4B-4841-84B9-074D5E9D1300}" srcOrd="3" destOrd="0" presId="urn:microsoft.com/office/officeart/2018/5/layout/IconLeafLabelList"/>
    <dgm:cxn modelId="{E97B9EC2-0779-4854-8B44-34C8F506C94A}" type="presParOf" srcId="{3656C62E-2125-48B4-97FE-5A0702F5A3BA}" destId="{ADF8EDD0-1488-4553-ADF9-B6589F2F855A}" srcOrd="5" destOrd="0" presId="urn:microsoft.com/office/officeart/2018/5/layout/IconLeafLabelList"/>
    <dgm:cxn modelId="{0B937A43-D7EB-4C12-AA77-E862DC1CD704}" type="presParOf" srcId="{3656C62E-2125-48B4-97FE-5A0702F5A3BA}" destId="{322A8127-16CF-4B3E-93A6-12E2E9838579}" srcOrd="6" destOrd="0" presId="urn:microsoft.com/office/officeart/2018/5/layout/IconLeafLabelList"/>
    <dgm:cxn modelId="{4F8DED47-FE71-4A90-BE87-BCF34093518D}" type="presParOf" srcId="{322A8127-16CF-4B3E-93A6-12E2E9838579}" destId="{FC11D481-8283-43E4-947C-96B03BB1404B}" srcOrd="0" destOrd="0" presId="urn:microsoft.com/office/officeart/2018/5/layout/IconLeafLabelList"/>
    <dgm:cxn modelId="{A48557A2-FA64-4CB5-9247-C48C81A89CF3}" type="presParOf" srcId="{322A8127-16CF-4B3E-93A6-12E2E9838579}" destId="{2E451758-0216-4A5B-A5C6-3F07D616006B}" srcOrd="1" destOrd="0" presId="urn:microsoft.com/office/officeart/2018/5/layout/IconLeafLabelList"/>
    <dgm:cxn modelId="{52B29668-DDA2-4FCA-88D7-2D64D338865E}" type="presParOf" srcId="{322A8127-16CF-4B3E-93A6-12E2E9838579}" destId="{5C999145-627C-4749-AA07-098E8E7DFDD2}" srcOrd="2" destOrd="0" presId="urn:microsoft.com/office/officeart/2018/5/layout/IconLeafLabelList"/>
    <dgm:cxn modelId="{6A18AA1A-7467-4AE4-B80E-EBEB3A84EEEA}" type="presParOf" srcId="{322A8127-16CF-4B3E-93A6-12E2E9838579}" destId="{6059E7F8-7743-43DB-96F1-A014438DF90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5EBBD-EE17-4379-8C7F-7141DABA5A3C}">
      <dsp:nvSpPr>
        <dsp:cNvPr id="0" name=""/>
        <dsp:cNvSpPr/>
      </dsp:nvSpPr>
      <dsp:spPr>
        <a:xfrm>
          <a:off x="550892" y="394754"/>
          <a:ext cx="1444760" cy="14447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6BF3C-41DC-441E-9B1E-98515F0B3D2C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FE138-F86E-4341-8B34-F52E780A1EEE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L" sz="1700" kern="1200"/>
            <a:t>Independent piece of code</a:t>
          </a:r>
          <a:endParaRPr lang="en-US" sz="1700" kern="1200"/>
        </a:p>
      </dsp:txBody>
      <dsp:txXfrm>
        <a:off x="89042" y="2289522"/>
        <a:ext cx="2368460" cy="720000"/>
      </dsp:txXfrm>
    </dsp:sp>
    <dsp:sp modelId="{8CD3D68C-6267-4D09-8145-EBAD1DCD0EF5}">
      <dsp:nvSpPr>
        <dsp:cNvPr id="0" name=""/>
        <dsp:cNvSpPr/>
      </dsp:nvSpPr>
      <dsp:spPr>
        <a:xfrm>
          <a:off x="3333833" y="394754"/>
          <a:ext cx="1444760" cy="14447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9ED02-AEC6-4333-A0A6-75686CCDB9F9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35315-C932-42A2-B216-5D78DD26223E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L" sz="1700" kern="1200"/>
            <a:t>Own variables and logic</a:t>
          </a:r>
          <a:endParaRPr lang="en-US" sz="1700" kern="1200"/>
        </a:p>
      </dsp:txBody>
      <dsp:txXfrm>
        <a:off x="2871984" y="2289522"/>
        <a:ext cx="2368460" cy="720000"/>
      </dsp:txXfrm>
    </dsp:sp>
    <dsp:sp modelId="{9FA0A9BC-BCBB-4455-9BC5-B9E00CA6C008}">
      <dsp:nvSpPr>
        <dsp:cNvPr id="0" name=""/>
        <dsp:cNvSpPr/>
      </dsp:nvSpPr>
      <dsp:spPr>
        <a:xfrm>
          <a:off x="6116775" y="394754"/>
          <a:ext cx="1444760" cy="14447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E8FF-33B5-40FD-90C0-3027FFFABF96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18200-FF4B-4841-84B9-074D5E9D1300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L" sz="1700" kern="1200"/>
            <a:t>Unique HTML tag &lt;my-own-webcomponent/&gt;</a:t>
          </a:r>
          <a:endParaRPr lang="en-US" sz="1700" kern="1200"/>
        </a:p>
      </dsp:txBody>
      <dsp:txXfrm>
        <a:off x="5654925" y="2289522"/>
        <a:ext cx="2368460" cy="720000"/>
      </dsp:txXfrm>
    </dsp:sp>
    <dsp:sp modelId="{FC11D481-8283-43E4-947C-96B03BB1404B}">
      <dsp:nvSpPr>
        <dsp:cNvPr id="0" name=""/>
        <dsp:cNvSpPr/>
      </dsp:nvSpPr>
      <dsp:spPr>
        <a:xfrm>
          <a:off x="8899716" y="394754"/>
          <a:ext cx="1444760" cy="144476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51758-0216-4A5B-A5C6-3F07D616006B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9E7F8-7743-43DB-96F1-A014438DF907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L" sz="1700" kern="1200"/>
            <a:t>Reusable</a:t>
          </a:r>
          <a:endParaRPr lang="en-US" sz="1700" kern="1200"/>
        </a:p>
      </dsp:txBody>
      <dsp:txXfrm>
        <a:off x="8437866" y="2289522"/>
        <a:ext cx="23684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314BE-BCD2-864E-94D8-B063630F077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38132-A222-2040-B6FE-4A95FC5937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264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9784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890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7357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Because render is in TSX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9617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Because render is in TSX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860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Because render is in TSX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54746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0587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Prop can be added from the outside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37515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0817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There are some more Stencil API’s, but I may have already discussed too many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3358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5580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Ionic themselves call it a webcomponent compiler</a:t>
            </a:r>
          </a:p>
          <a:p>
            <a:endParaRPr lang="en-NL" dirty="0"/>
          </a:p>
          <a:p>
            <a:r>
              <a:rPr lang="en-NL" dirty="0"/>
              <a:t>I call it a framework</a:t>
            </a:r>
          </a:p>
          <a:p>
            <a:r>
              <a:rPr lang="en-NL" dirty="0"/>
              <a:t>really helps development</a:t>
            </a:r>
          </a:p>
          <a:p>
            <a:r>
              <a:rPr lang="en-NL" dirty="0"/>
              <a:t>Ionic says its not</a:t>
            </a:r>
          </a:p>
          <a:p>
            <a:r>
              <a:rPr lang="en-GB" dirty="0"/>
              <a:t>T</a:t>
            </a:r>
            <a:r>
              <a:rPr lang="en-NL" dirty="0"/>
              <a:t>heyre probably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2709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Will : used to load in data you want to display in your render function</a:t>
            </a:r>
          </a:p>
          <a:p>
            <a:endParaRPr lang="en-NL" dirty="0"/>
          </a:p>
          <a:p>
            <a:r>
              <a:rPr lang="en-NL" dirty="0"/>
              <a:t>Did: perform computations with the loaded data or add event listeners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4723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7053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8632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1091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Stencil is pretty young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692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With the risk of sounding like a salesman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5496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0640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125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428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957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632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38132-A222-2040-B6FE-4A95FC593799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540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509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214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9416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2582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229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3081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8848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850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456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276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875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136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693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030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04724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8819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940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3CAB1E0-7505-D44C-90B2-1307A3149059}" type="datetimeFigureOut">
              <a:rPr lang="en-NL" smtClean="0"/>
              <a:t>27/10/2022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63FDD-025B-4346-8771-90FF3E26003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6193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nciljs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demy.com/course/web-components-stenciljs-build-custom-html-elements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7F95-CFE0-A347-8DC5-579A204F2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EBEBEB"/>
                </a:solidFill>
              </a:rPr>
              <a:t>StencilJS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1C774-7564-054F-BD63-0A1474BE9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Wouter Gowdy</a:t>
            </a:r>
            <a:br>
              <a:rPr lang="en-NL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NL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april 2022</a:t>
            </a:r>
            <a:endParaRPr lang="en-NL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8" name="Picture 4" descr="Build Your Own Design System With StencilJS">
            <a:extLst>
              <a:ext uri="{FF2B5EF4-FFF2-40B4-BE49-F238E27FC236}">
                <a16:creationId xmlns:a16="http://schemas.microsoft.com/office/drawing/2014/main" id="{8AA99BC4-E299-814B-A9C9-1D33778D5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8" r="17188"/>
          <a:stretch/>
        </p:blipFill>
        <p:spPr bwMode="auto"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44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6BDF-4642-884D-A182-0FA5DB69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27" y="125415"/>
            <a:ext cx="9404723" cy="1400530"/>
          </a:xfrm>
        </p:spPr>
        <p:txBody>
          <a:bodyPr/>
          <a:lstStyle/>
          <a:p>
            <a:r>
              <a:rPr lang="en-NL" dirty="0"/>
              <a:t>Webcomponents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2B75-79A4-A34E-952D-5A6BB4E4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E1C6A-C07B-C44D-B42D-2B3721AC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971"/>
            <a:ext cx="12192000" cy="5859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571999-793A-014E-9FCB-5FA0ED62A08F}"/>
              </a:ext>
            </a:extLst>
          </p:cNvPr>
          <p:cNvSpPr/>
          <p:nvPr/>
        </p:nvSpPr>
        <p:spPr>
          <a:xfrm>
            <a:off x="0" y="998971"/>
            <a:ext cx="12192000" cy="58590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7FD4C-E093-A841-979A-7290B8A7D782}"/>
              </a:ext>
            </a:extLst>
          </p:cNvPr>
          <p:cNvSpPr txBox="1"/>
          <p:nvPr/>
        </p:nvSpPr>
        <p:spPr>
          <a:xfrm>
            <a:off x="1382075" y="6404391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y</a:t>
            </a:r>
            <a:r>
              <a:rPr lang="en-NL" sz="2400" b="1" dirty="0">
                <a:solidFill>
                  <a:srgbClr val="FF0000"/>
                </a:solidFill>
              </a:rPr>
              <a:t>t-mainpage</a:t>
            </a:r>
          </a:p>
        </p:txBody>
      </p:sp>
    </p:spTree>
    <p:extLst>
      <p:ext uri="{BB962C8B-B14F-4D97-AF65-F5344CB8AC3E}">
        <p14:creationId xmlns:p14="http://schemas.microsoft.com/office/powerpoint/2010/main" val="131289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6BDF-4642-884D-A182-0FA5DB69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27" y="125415"/>
            <a:ext cx="9404723" cy="1400530"/>
          </a:xfrm>
        </p:spPr>
        <p:txBody>
          <a:bodyPr/>
          <a:lstStyle/>
          <a:p>
            <a:r>
              <a:rPr lang="en-NL" dirty="0"/>
              <a:t>Webcomponents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2B75-79A4-A34E-952D-5A6BB4E4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E1C6A-C07B-C44D-B42D-2B3721AC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971"/>
            <a:ext cx="12192000" cy="5859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571999-793A-014E-9FCB-5FA0ED62A08F}"/>
              </a:ext>
            </a:extLst>
          </p:cNvPr>
          <p:cNvSpPr/>
          <p:nvPr/>
        </p:nvSpPr>
        <p:spPr>
          <a:xfrm>
            <a:off x="0" y="998971"/>
            <a:ext cx="12192000" cy="58590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7FD4C-E093-A841-979A-7290B8A7D782}"/>
              </a:ext>
            </a:extLst>
          </p:cNvPr>
          <p:cNvSpPr txBox="1"/>
          <p:nvPr/>
        </p:nvSpPr>
        <p:spPr>
          <a:xfrm>
            <a:off x="1382075" y="6404391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y</a:t>
            </a:r>
            <a:r>
              <a:rPr lang="en-NL" sz="2400" b="1" dirty="0">
                <a:solidFill>
                  <a:srgbClr val="FF0000"/>
                </a:solidFill>
              </a:rPr>
              <a:t>t-mainpage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6E211-7F70-4D40-A97C-4A239AFE73B6}"/>
              </a:ext>
            </a:extLst>
          </p:cNvPr>
          <p:cNvSpPr/>
          <p:nvPr/>
        </p:nvSpPr>
        <p:spPr>
          <a:xfrm>
            <a:off x="2449732" y="1360689"/>
            <a:ext cx="9742268" cy="49500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3BA88-ACE7-EE4C-9123-2A6D622196C1}"/>
              </a:ext>
            </a:extLst>
          </p:cNvPr>
          <p:cNvSpPr txBox="1"/>
          <p:nvPr/>
        </p:nvSpPr>
        <p:spPr>
          <a:xfrm>
            <a:off x="2315260" y="912734"/>
            <a:ext cx="3323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FF00"/>
                </a:solidFill>
              </a:rPr>
              <a:t>y</a:t>
            </a:r>
            <a:r>
              <a:rPr lang="en-NL" sz="2400" b="1" dirty="0">
                <a:solidFill>
                  <a:srgbClr val="FFFF00"/>
                </a:solidFill>
              </a:rPr>
              <a:t>t-category-selector</a:t>
            </a:r>
          </a:p>
        </p:txBody>
      </p:sp>
    </p:spTree>
    <p:extLst>
      <p:ext uri="{BB962C8B-B14F-4D97-AF65-F5344CB8AC3E}">
        <p14:creationId xmlns:p14="http://schemas.microsoft.com/office/powerpoint/2010/main" val="344627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6BDF-4642-884D-A182-0FA5DB69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27" y="125415"/>
            <a:ext cx="9404723" cy="1400530"/>
          </a:xfrm>
        </p:spPr>
        <p:txBody>
          <a:bodyPr/>
          <a:lstStyle/>
          <a:p>
            <a:r>
              <a:rPr lang="en-NL" dirty="0"/>
              <a:t>Webcomponents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2B75-79A4-A34E-952D-5A6BB4E4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E1C6A-C07B-C44D-B42D-2B3721AC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971"/>
            <a:ext cx="12192000" cy="5859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571999-793A-014E-9FCB-5FA0ED62A08F}"/>
              </a:ext>
            </a:extLst>
          </p:cNvPr>
          <p:cNvSpPr/>
          <p:nvPr/>
        </p:nvSpPr>
        <p:spPr>
          <a:xfrm>
            <a:off x="0" y="998971"/>
            <a:ext cx="12192000" cy="58590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7FD4C-E093-A841-979A-7290B8A7D782}"/>
              </a:ext>
            </a:extLst>
          </p:cNvPr>
          <p:cNvSpPr txBox="1"/>
          <p:nvPr/>
        </p:nvSpPr>
        <p:spPr>
          <a:xfrm>
            <a:off x="1382075" y="6404391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y</a:t>
            </a:r>
            <a:r>
              <a:rPr lang="en-NL" sz="2400" b="1" dirty="0">
                <a:solidFill>
                  <a:srgbClr val="FF0000"/>
                </a:solidFill>
              </a:rPr>
              <a:t>t-mainpage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6E211-7F70-4D40-A97C-4A239AFE73B6}"/>
              </a:ext>
            </a:extLst>
          </p:cNvPr>
          <p:cNvSpPr/>
          <p:nvPr/>
        </p:nvSpPr>
        <p:spPr>
          <a:xfrm>
            <a:off x="2449732" y="1360689"/>
            <a:ext cx="9742268" cy="49500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3BA88-ACE7-EE4C-9123-2A6D622196C1}"/>
              </a:ext>
            </a:extLst>
          </p:cNvPr>
          <p:cNvSpPr txBox="1"/>
          <p:nvPr/>
        </p:nvSpPr>
        <p:spPr>
          <a:xfrm>
            <a:off x="2315260" y="912734"/>
            <a:ext cx="3323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FF00"/>
                </a:solidFill>
              </a:rPr>
              <a:t>y</a:t>
            </a:r>
            <a:r>
              <a:rPr lang="en-NL" sz="2400" b="1" dirty="0">
                <a:solidFill>
                  <a:srgbClr val="FFFF00"/>
                </a:solidFill>
              </a:rPr>
              <a:t>t-category-selector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5DFDE0-CA3A-4941-B70D-4862B7831668}"/>
              </a:ext>
            </a:extLst>
          </p:cNvPr>
          <p:cNvSpPr/>
          <p:nvPr/>
        </p:nvSpPr>
        <p:spPr>
          <a:xfrm>
            <a:off x="3077263" y="1423396"/>
            <a:ext cx="652056" cy="34260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B4D28-ED47-7C45-8FA0-3AE29804BEDF}"/>
              </a:ext>
            </a:extLst>
          </p:cNvPr>
          <p:cNvSpPr txBox="1"/>
          <p:nvPr/>
        </p:nvSpPr>
        <p:spPr>
          <a:xfrm>
            <a:off x="3792072" y="1427516"/>
            <a:ext cx="1495483" cy="369332"/>
          </a:xfrm>
          <a:prstGeom prst="rect">
            <a:avLst/>
          </a:prstGeom>
          <a:solidFill>
            <a:schemeClr val="tx1">
              <a:alpha val="782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b="1" dirty="0" err="1">
                <a:solidFill>
                  <a:srgbClr val="FF00FF"/>
                </a:solidFill>
              </a:rPr>
              <a:t>yt-category</a:t>
            </a:r>
            <a:endParaRPr lang="en-NL" b="1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8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6BDF-4642-884D-A182-0FA5DB69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27" y="125415"/>
            <a:ext cx="9404723" cy="1400530"/>
          </a:xfrm>
        </p:spPr>
        <p:txBody>
          <a:bodyPr/>
          <a:lstStyle/>
          <a:p>
            <a:r>
              <a:rPr lang="en-NL" dirty="0"/>
              <a:t>Webcomponents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2B75-79A4-A34E-952D-5A6BB4E4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E1C6A-C07B-C44D-B42D-2B3721AC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971"/>
            <a:ext cx="12192000" cy="5859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571999-793A-014E-9FCB-5FA0ED62A08F}"/>
              </a:ext>
            </a:extLst>
          </p:cNvPr>
          <p:cNvSpPr/>
          <p:nvPr/>
        </p:nvSpPr>
        <p:spPr>
          <a:xfrm>
            <a:off x="0" y="998971"/>
            <a:ext cx="12192000" cy="58590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7FD4C-E093-A841-979A-7290B8A7D782}"/>
              </a:ext>
            </a:extLst>
          </p:cNvPr>
          <p:cNvSpPr txBox="1"/>
          <p:nvPr/>
        </p:nvSpPr>
        <p:spPr>
          <a:xfrm>
            <a:off x="1382075" y="6404391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y</a:t>
            </a:r>
            <a:r>
              <a:rPr lang="en-NL" sz="2400" b="1" dirty="0">
                <a:solidFill>
                  <a:srgbClr val="FF0000"/>
                </a:solidFill>
              </a:rPr>
              <a:t>t-mainpage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484E32-6936-7940-9DC7-80CB56CEB446}"/>
              </a:ext>
            </a:extLst>
          </p:cNvPr>
          <p:cNvSpPr/>
          <p:nvPr/>
        </p:nvSpPr>
        <p:spPr>
          <a:xfrm>
            <a:off x="4251638" y="4150658"/>
            <a:ext cx="2660150" cy="2294965"/>
          </a:xfrm>
          <a:prstGeom prst="rect">
            <a:avLst/>
          </a:prstGeom>
          <a:noFill/>
          <a:ln w="76200">
            <a:solidFill>
              <a:srgbClr val="3AE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24417-9523-ED4F-B3E1-F57C4A3C6DC6}"/>
              </a:ext>
            </a:extLst>
          </p:cNvPr>
          <p:cNvSpPr txBox="1"/>
          <p:nvPr/>
        </p:nvSpPr>
        <p:spPr>
          <a:xfrm>
            <a:off x="4196237" y="638065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AEE00"/>
                </a:solidFill>
              </a:rPr>
              <a:t>y</a:t>
            </a:r>
            <a:r>
              <a:rPr lang="en-NL" sz="2400" b="1" dirty="0">
                <a:solidFill>
                  <a:srgbClr val="3AEE00"/>
                </a:solidFill>
              </a:rPr>
              <a:t>t-video-card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6E211-7F70-4D40-A97C-4A239AFE73B6}"/>
              </a:ext>
            </a:extLst>
          </p:cNvPr>
          <p:cNvSpPr/>
          <p:nvPr/>
        </p:nvSpPr>
        <p:spPr>
          <a:xfrm>
            <a:off x="2449732" y="1360689"/>
            <a:ext cx="9742268" cy="49500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3BA88-ACE7-EE4C-9123-2A6D622196C1}"/>
              </a:ext>
            </a:extLst>
          </p:cNvPr>
          <p:cNvSpPr txBox="1"/>
          <p:nvPr/>
        </p:nvSpPr>
        <p:spPr>
          <a:xfrm>
            <a:off x="2315260" y="912734"/>
            <a:ext cx="3323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FF00"/>
                </a:solidFill>
              </a:rPr>
              <a:t>y</a:t>
            </a:r>
            <a:r>
              <a:rPr lang="en-NL" sz="2400" b="1" dirty="0">
                <a:solidFill>
                  <a:srgbClr val="FFFF00"/>
                </a:solidFill>
              </a:rPr>
              <a:t>t-category-selector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5DFDE0-CA3A-4941-B70D-4862B7831668}"/>
              </a:ext>
            </a:extLst>
          </p:cNvPr>
          <p:cNvSpPr/>
          <p:nvPr/>
        </p:nvSpPr>
        <p:spPr>
          <a:xfrm>
            <a:off x="3077263" y="1423396"/>
            <a:ext cx="652056" cy="34260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B4D28-ED47-7C45-8FA0-3AE29804BEDF}"/>
              </a:ext>
            </a:extLst>
          </p:cNvPr>
          <p:cNvSpPr txBox="1"/>
          <p:nvPr/>
        </p:nvSpPr>
        <p:spPr>
          <a:xfrm>
            <a:off x="3792072" y="1427516"/>
            <a:ext cx="149548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b="1" dirty="0" err="1">
                <a:solidFill>
                  <a:srgbClr val="FF00FF"/>
                </a:solidFill>
              </a:rPr>
              <a:t>yt-category</a:t>
            </a:r>
            <a:endParaRPr lang="en-NL" b="1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58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843A-ACE1-DE48-B719-A23864F2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Getting started with Stencil</a:t>
            </a:r>
          </a:p>
        </p:txBody>
      </p:sp>
      <p:pic>
        <p:nvPicPr>
          <p:cNvPr id="4" name="Screen Recording 2022-04-13 at 10.07.30.mov" descr="Screen Recording 2022-04-13 at 10.07.30.mov">
            <a:hlinkClick r:id="" action="ppaction://media"/>
            <a:extLst>
              <a:ext uri="{FF2B5EF4-FFF2-40B4-BE49-F238E27FC236}">
                <a16:creationId xmlns:a16="http://schemas.microsoft.com/office/drawing/2014/main" id="{295B8BC7-5A3B-CC47-896D-D42DEC9132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684" y="3019144"/>
            <a:ext cx="8947150" cy="33861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F06FCB-BF51-1445-B871-091C643D5182}"/>
              </a:ext>
            </a:extLst>
          </p:cNvPr>
          <p:cNvSpPr txBox="1"/>
          <p:nvPr/>
        </p:nvSpPr>
        <p:spPr>
          <a:xfrm>
            <a:off x="1103684" y="2446638"/>
            <a:ext cx="557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NL" dirty="0"/>
              <a:t>pm install stencil</a:t>
            </a:r>
          </a:p>
        </p:txBody>
      </p:sp>
    </p:spTree>
    <p:extLst>
      <p:ext uri="{BB962C8B-B14F-4D97-AF65-F5344CB8AC3E}">
        <p14:creationId xmlns:p14="http://schemas.microsoft.com/office/powerpoint/2010/main" val="55453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843A-ACE1-DE48-B719-A23864F2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Getting started with Stencil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6E717-000C-964D-BAA3-AD30174E6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86" y="2417804"/>
            <a:ext cx="8200082" cy="35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4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83AAD5-99A2-7F48-B3CA-847F90E25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98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C278-3F82-AE4B-ADE6-60703BAC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</a:t>
            </a:r>
            <a:r>
              <a:rPr lang="en-NL" dirty="0"/>
              <a:t>y-test-component.tsx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7A03B2-CA54-C84F-82A1-4AC9EE22F52B}"/>
              </a:ext>
            </a:extLst>
          </p:cNvPr>
          <p:cNvSpPr txBox="1">
            <a:spLocks/>
          </p:cNvSpPr>
          <p:nvPr/>
        </p:nvSpPr>
        <p:spPr>
          <a:xfrm>
            <a:off x="851647" y="553572"/>
            <a:ext cx="4356847" cy="1641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L" dirty="0"/>
              <a:t>Stencil component structure</a:t>
            </a:r>
          </a:p>
        </p:txBody>
      </p:sp>
    </p:spTree>
    <p:extLst>
      <p:ext uri="{BB962C8B-B14F-4D97-AF65-F5344CB8AC3E}">
        <p14:creationId xmlns:p14="http://schemas.microsoft.com/office/powerpoint/2010/main" val="3558619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83AAD5-99A2-7F48-B3CA-847F90E25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98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C278-3F82-AE4B-ADE6-60703BAC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</a:t>
            </a:r>
            <a:r>
              <a:rPr lang="en-NL" dirty="0"/>
              <a:t>y-test-component.tsx</a:t>
            </a:r>
          </a:p>
          <a:p>
            <a:r>
              <a:rPr lang="en-NL" dirty="0"/>
              <a:t>@Component()</a:t>
            </a:r>
          </a:p>
          <a:p>
            <a:pPr lvl="1"/>
            <a:r>
              <a:rPr lang="en-NL" dirty="0"/>
              <a:t>Provides the tag and CSS (or scss/sass) file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24CC8D-BFD5-5C4C-9BC5-932BEB1EF17F}"/>
              </a:ext>
            </a:extLst>
          </p:cNvPr>
          <p:cNvSpPr txBox="1">
            <a:spLocks/>
          </p:cNvSpPr>
          <p:nvPr/>
        </p:nvSpPr>
        <p:spPr>
          <a:xfrm>
            <a:off x="851647" y="553572"/>
            <a:ext cx="4356847" cy="1641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L" dirty="0"/>
              <a:t>Stencil component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A90DB-3C95-804D-AC07-732BF6563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09" y="4662442"/>
            <a:ext cx="3961724" cy="7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9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83AAD5-99A2-7F48-B3CA-847F90E25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98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C278-3F82-AE4B-ADE6-60703BAC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</a:t>
            </a:r>
            <a:r>
              <a:rPr lang="en-NL" dirty="0"/>
              <a:t>y-test-component.tsx</a:t>
            </a:r>
          </a:p>
          <a:p>
            <a:r>
              <a:rPr lang="en-NL" dirty="0"/>
              <a:t>@Component()</a:t>
            </a:r>
          </a:p>
          <a:p>
            <a:pPr lvl="1"/>
            <a:r>
              <a:rPr lang="en-NL" dirty="0"/>
              <a:t>Provides the tag and CSS (or scss/sass) file</a:t>
            </a:r>
          </a:p>
          <a:p>
            <a:r>
              <a:rPr lang="en-GB" dirty="0"/>
              <a:t>c</a:t>
            </a:r>
            <a:r>
              <a:rPr lang="en-NL" dirty="0"/>
              <a:t>lass {} </a:t>
            </a:r>
          </a:p>
          <a:p>
            <a:pPr lvl="1"/>
            <a:r>
              <a:rPr lang="en-NL" dirty="0"/>
              <a:t>Variables, methods and other logic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4FF58A-10F6-7B4E-868A-94D067984CF1}"/>
              </a:ext>
            </a:extLst>
          </p:cNvPr>
          <p:cNvSpPr txBox="1">
            <a:spLocks/>
          </p:cNvSpPr>
          <p:nvPr/>
        </p:nvSpPr>
        <p:spPr>
          <a:xfrm>
            <a:off x="851647" y="553572"/>
            <a:ext cx="4356847" cy="1641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L"/>
              <a:t>Stencil component structure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5792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83AAD5-99A2-7F48-B3CA-847F90E25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98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C278-3F82-AE4B-ADE6-60703BAC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</a:t>
            </a:r>
            <a:r>
              <a:rPr lang="en-NL" dirty="0"/>
              <a:t>y-test-component.tsx</a:t>
            </a:r>
          </a:p>
          <a:p>
            <a:r>
              <a:rPr lang="en-NL" dirty="0"/>
              <a:t>@Component()</a:t>
            </a:r>
          </a:p>
          <a:p>
            <a:pPr lvl="1"/>
            <a:r>
              <a:rPr lang="en-NL" dirty="0"/>
              <a:t>Provides the tag and CSS (or scss/sass) file</a:t>
            </a:r>
          </a:p>
          <a:p>
            <a:r>
              <a:rPr lang="en-GB" dirty="0"/>
              <a:t>c</a:t>
            </a:r>
            <a:r>
              <a:rPr lang="en-NL" dirty="0"/>
              <a:t>lass {} </a:t>
            </a:r>
          </a:p>
          <a:p>
            <a:pPr lvl="1"/>
            <a:r>
              <a:rPr lang="en-NL" dirty="0"/>
              <a:t>Variables, methods and other logic</a:t>
            </a:r>
          </a:p>
          <a:p>
            <a:r>
              <a:rPr lang="en-GB" dirty="0"/>
              <a:t>r</a:t>
            </a:r>
            <a:r>
              <a:rPr lang="en-NL" dirty="0"/>
              <a:t>ender() </a:t>
            </a:r>
          </a:p>
          <a:p>
            <a:pPr lvl="1"/>
            <a:r>
              <a:rPr lang="en-GB" dirty="0"/>
              <a:t>T</a:t>
            </a:r>
            <a:r>
              <a:rPr lang="en-NL" dirty="0"/>
              <a:t>he componets output, or HTML.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27C1ED-7C7C-D043-8050-2A4634A14235}"/>
              </a:ext>
            </a:extLst>
          </p:cNvPr>
          <p:cNvSpPr txBox="1">
            <a:spLocks/>
          </p:cNvSpPr>
          <p:nvPr/>
        </p:nvSpPr>
        <p:spPr>
          <a:xfrm>
            <a:off x="851647" y="553572"/>
            <a:ext cx="4356847" cy="1641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L"/>
              <a:t>Stencil component structure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704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FBAC5-9880-4F4F-AE6E-1E550631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434672"/>
            <a:ext cx="9252154" cy="1016654"/>
          </a:xfrm>
        </p:spPr>
        <p:txBody>
          <a:bodyPr>
            <a:normAutofit/>
          </a:bodyPr>
          <a:lstStyle/>
          <a:p>
            <a:r>
              <a:rPr lang="en-NL" dirty="0"/>
              <a:t>About me	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64740-2A8F-7A4F-B206-DC9719C33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NL">
                <a:solidFill>
                  <a:schemeClr val="bg1"/>
                </a:solidFill>
              </a:rPr>
              <a:t>Wouter Gowdy	</a:t>
            </a:r>
          </a:p>
          <a:p>
            <a:endParaRPr lang="en-NL">
              <a:solidFill>
                <a:schemeClr val="bg1"/>
              </a:solidFill>
            </a:endParaRPr>
          </a:p>
          <a:p>
            <a:r>
              <a:rPr lang="en-NL">
                <a:solidFill>
                  <a:schemeClr val="bg1"/>
                </a:solidFill>
              </a:rPr>
              <a:t>Frontend experience: 2.5 years</a:t>
            </a:r>
          </a:p>
          <a:p>
            <a:endParaRPr lang="en-NL">
              <a:solidFill>
                <a:schemeClr val="bg1"/>
              </a:solidFill>
            </a:endParaRPr>
          </a:p>
          <a:p>
            <a:r>
              <a:rPr lang="en-NL">
                <a:solidFill>
                  <a:schemeClr val="bg1"/>
                </a:solidFill>
              </a:rPr>
              <a:t>Started out with Oracle JET</a:t>
            </a:r>
          </a:p>
          <a:p>
            <a:endParaRPr lang="en-NL">
              <a:solidFill>
                <a:schemeClr val="bg1"/>
              </a:solidFill>
            </a:endParaRPr>
          </a:p>
          <a:p>
            <a:endParaRPr lang="en-NL">
              <a:solidFill>
                <a:schemeClr val="bg1"/>
              </a:solidFill>
            </a:endParaRPr>
          </a:p>
          <a:p>
            <a:endParaRPr lang="en-NL">
              <a:solidFill>
                <a:schemeClr val="bg1"/>
              </a:solidFill>
            </a:endParaRPr>
          </a:p>
        </p:txBody>
      </p:sp>
      <p:pic>
        <p:nvPicPr>
          <p:cNvPr id="5" name="Picture 4" descr="Oracle JET (@OracleJET) / Twitter">
            <a:extLst>
              <a:ext uri="{FF2B5EF4-FFF2-40B4-BE49-F238E27FC236}">
                <a16:creationId xmlns:a16="http://schemas.microsoft.com/office/drawing/2014/main" id="{92778AF7-1EC8-0443-8F6C-E8D70710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6720" y="2548281"/>
            <a:ext cx="3662018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075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C20-61CC-7544-9745-57275299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331839"/>
            <a:ext cx="4166510" cy="1622321"/>
          </a:xfrm>
        </p:spPr>
        <p:txBody>
          <a:bodyPr>
            <a:normAutofit/>
          </a:bodyPr>
          <a:lstStyle/>
          <a:p>
            <a:r>
              <a:rPr lang="en-NL" dirty="0"/>
              <a:t>Stencil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C278-3F82-AE4B-ADE6-60703BAC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70848"/>
            <a:ext cx="4166509" cy="4152972"/>
          </a:xfrm>
        </p:spPr>
        <p:txBody>
          <a:bodyPr>
            <a:normAutofit/>
          </a:bodyPr>
          <a:lstStyle/>
          <a:p>
            <a:r>
              <a:rPr lang="en-NL" dirty="0"/>
              <a:t>@Element()</a:t>
            </a:r>
          </a:p>
          <a:p>
            <a:pPr lvl="1"/>
            <a:r>
              <a:rPr lang="en-NL" dirty="0"/>
              <a:t>Reference to the current component</a:t>
            </a:r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F49D-5541-4C48-98F9-8ED2CF5EC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491"/>
          <a:stretch/>
        </p:blipFill>
        <p:spPr>
          <a:xfrm>
            <a:off x="5553492" y="161813"/>
            <a:ext cx="5239765" cy="1909035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1463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C20-61CC-7544-9745-57275299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331839"/>
            <a:ext cx="4166510" cy="1622321"/>
          </a:xfrm>
        </p:spPr>
        <p:txBody>
          <a:bodyPr>
            <a:normAutofit/>
          </a:bodyPr>
          <a:lstStyle/>
          <a:p>
            <a:r>
              <a:rPr lang="en-NL" dirty="0"/>
              <a:t>Stencil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C278-3F82-AE4B-ADE6-60703BAC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70848"/>
            <a:ext cx="4166509" cy="4152972"/>
          </a:xfrm>
        </p:spPr>
        <p:txBody>
          <a:bodyPr>
            <a:normAutofit/>
          </a:bodyPr>
          <a:lstStyle/>
          <a:p>
            <a:r>
              <a:rPr lang="en-NL" dirty="0"/>
              <a:t>@Element()</a:t>
            </a:r>
          </a:p>
          <a:p>
            <a:pPr lvl="1"/>
            <a:r>
              <a:rPr lang="en-NL" dirty="0"/>
              <a:t>Reference to the current component</a:t>
            </a:r>
          </a:p>
          <a:p>
            <a:r>
              <a:rPr lang="en-NL" dirty="0"/>
              <a:t>@Prop()</a:t>
            </a:r>
          </a:p>
          <a:p>
            <a:pPr lvl="1"/>
            <a:r>
              <a:rPr lang="en-NL" dirty="0"/>
              <a:t>Exposed variables, can be mutable</a:t>
            </a:r>
          </a:p>
          <a:p>
            <a:pPr lvl="1"/>
            <a:endParaRPr lang="en-NL" dirty="0"/>
          </a:p>
          <a:p>
            <a:pPr lvl="1"/>
            <a:endParaRPr lang="en-NL" dirty="0"/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F49D-5541-4C48-98F9-8ED2CF5EC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72"/>
          <a:stretch/>
        </p:blipFill>
        <p:spPr>
          <a:xfrm>
            <a:off x="5553492" y="161814"/>
            <a:ext cx="5239765" cy="2365630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CBB77-C8BA-1E4E-AD28-C72682448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12" y="4903841"/>
            <a:ext cx="4679708" cy="5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73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C20-61CC-7544-9745-57275299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331839"/>
            <a:ext cx="4166510" cy="1622321"/>
          </a:xfrm>
        </p:spPr>
        <p:txBody>
          <a:bodyPr>
            <a:normAutofit/>
          </a:bodyPr>
          <a:lstStyle/>
          <a:p>
            <a:r>
              <a:rPr lang="en-NL" dirty="0"/>
              <a:t>Stencil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C278-3F82-AE4B-ADE6-60703BAC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70847"/>
            <a:ext cx="4166509" cy="4455313"/>
          </a:xfrm>
        </p:spPr>
        <p:txBody>
          <a:bodyPr>
            <a:normAutofit/>
          </a:bodyPr>
          <a:lstStyle/>
          <a:p>
            <a:r>
              <a:rPr lang="en-NL" dirty="0"/>
              <a:t>@Element()</a:t>
            </a:r>
          </a:p>
          <a:p>
            <a:pPr lvl="1"/>
            <a:r>
              <a:rPr lang="en-NL" dirty="0"/>
              <a:t>Reference to the current component</a:t>
            </a:r>
          </a:p>
          <a:p>
            <a:r>
              <a:rPr lang="en-NL" dirty="0"/>
              <a:t>@Prop()</a:t>
            </a:r>
          </a:p>
          <a:p>
            <a:pPr lvl="1"/>
            <a:r>
              <a:rPr lang="en-NL" dirty="0"/>
              <a:t>Exposed variables, can be mutable</a:t>
            </a:r>
          </a:p>
          <a:p>
            <a:r>
              <a:rPr lang="en-NL" dirty="0"/>
              <a:t>@State()</a:t>
            </a:r>
          </a:p>
          <a:p>
            <a:pPr lvl="1"/>
            <a:r>
              <a:rPr lang="en-NL" dirty="0"/>
              <a:t>Internal variables, changes trigger a re-render</a:t>
            </a:r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F49D-5541-4C48-98F9-8ED2CF5EC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842"/>
          <a:stretch/>
        </p:blipFill>
        <p:spPr>
          <a:xfrm>
            <a:off x="5553492" y="161814"/>
            <a:ext cx="5239765" cy="2756048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1719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C20-61CC-7544-9745-57275299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331839"/>
            <a:ext cx="4166510" cy="1622321"/>
          </a:xfrm>
        </p:spPr>
        <p:txBody>
          <a:bodyPr>
            <a:normAutofit/>
          </a:bodyPr>
          <a:lstStyle/>
          <a:p>
            <a:r>
              <a:rPr lang="en-NL" dirty="0"/>
              <a:t>Stencil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C278-3F82-AE4B-ADE6-60703BAC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70848"/>
            <a:ext cx="4166509" cy="4309404"/>
          </a:xfrm>
        </p:spPr>
        <p:txBody>
          <a:bodyPr>
            <a:normAutofit lnSpcReduction="10000"/>
          </a:bodyPr>
          <a:lstStyle/>
          <a:p>
            <a:r>
              <a:rPr lang="en-NL" dirty="0"/>
              <a:t>@Element()</a:t>
            </a:r>
          </a:p>
          <a:p>
            <a:pPr lvl="1"/>
            <a:r>
              <a:rPr lang="en-NL" dirty="0"/>
              <a:t>Reference to the current component</a:t>
            </a:r>
          </a:p>
          <a:p>
            <a:r>
              <a:rPr lang="en-NL" dirty="0"/>
              <a:t>@Prop()</a:t>
            </a:r>
          </a:p>
          <a:p>
            <a:pPr lvl="1"/>
            <a:r>
              <a:rPr lang="en-NL" dirty="0"/>
              <a:t>Exposed variables, can be mutable</a:t>
            </a:r>
          </a:p>
          <a:p>
            <a:r>
              <a:rPr lang="en-NL" dirty="0"/>
              <a:t>@State()</a:t>
            </a:r>
          </a:p>
          <a:p>
            <a:pPr lvl="1"/>
            <a:r>
              <a:rPr lang="en-NL" dirty="0"/>
              <a:t>Internal variables, changes trigger a re-render</a:t>
            </a:r>
          </a:p>
          <a:p>
            <a:r>
              <a:rPr lang="en-NL" dirty="0"/>
              <a:t>@Watch()</a:t>
            </a:r>
          </a:p>
          <a:p>
            <a:pPr marL="457200" lvl="1" indent="0">
              <a:buNone/>
            </a:pPr>
            <a:r>
              <a:rPr lang="en-NL" dirty="0"/>
              <a:t>Calls function on change to watched variable</a:t>
            </a:r>
          </a:p>
          <a:p>
            <a:pPr lvl="1"/>
            <a:endParaRPr lang="en-NL" dirty="0"/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F49D-5541-4C48-98F9-8ED2CF5EC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17"/>
          <a:stretch/>
        </p:blipFill>
        <p:spPr>
          <a:xfrm>
            <a:off x="5553492" y="161814"/>
            <a:ext cx="5239765" cy="3547828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6836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C20-61CC-7544-9745-57275299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331839"/>
            <a:ext cx="4166510" cy="1622321"/>
          </a:xfrm>
        </p:spPr>
        <p:txBody>
          <a:bodyPr>
            <a:normAutofit/>
          </a:bodyPr>
          <a:lstStyle/>
          <a:p>
            <a:r>
              <a:rPr lang="en-NL" dirty="0"/>
              <a:t>Stencil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C278-3F82-AE4B-ADE6-60703BAC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70848"/>
            <a:ext cx="4166509" cy="4309404"/>
          </a:xfrm>
        </p:spPr>
        <p:txBody>
          <a:bodyPr>
            <a:normAutofit/>
          </a:bodyPr>
          <a:lstStyle/>
          <a:p>
            <a:r>
              <a:rPr lang="en-NL" dirty="0"/>
              <a:t>@Method()</a:t>
            </a:r>
          </a:p>
          <a:p>
            <a:pPr lvl="1"/>
            <a:r>
              <a:rPr lang="en-NL" dirty="0"/>
              <a:t>Used to expose a method</a:t>
            </a:r>
          </a:p>
          <a:p>
            <a:pPr lvl="1"/>
            <a:endParaRPr lang="en-NL" dirty="0"/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F49D-5541-4C48-98F9-8ED2CF5EC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02"/>
          <a:stretch/>
        </p:blipFill>
        <p:spPr>
          <a:xfrm>
            <a:off x="5553492" y="161814"/>
            <a:ext cx="5239765" cy="4071140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C0F3E-636C-CC44-965E-F3CA61B0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5" y="4706762"/>
            <a:ext cx="10443302" cy="6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68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C20-61CC-7544-9745-57275299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331839"/>
            <a:ext cx="4166510" cy="1622321"/>
          </a:xfrm>
        </p:spPr>
        <p:txBody>
          <a:bodyPr>
            <a:normAutofit/>
          </a:bodyPr>
          <a:lstStyle/>
          <a:p>
            <a:r>
              <a:rPr lang="en-NL" dirty="0"/>
              <a:t>Stencil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C278-3F82-AE4B-ADE6-60703BAC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70848"/>
            <a:ext cx="4166509" cy="4309404"/>
          </a:xfrm>
        </p:spPr>
        <p:txBody>
          <a:bodyPr>
            <a:normAutofit/>
          </a:bodyPr>
          <a:lstStyle/>
          <a:p>
            <a:r>
              <a:rPr lang="en-NL" dirty="0"/>
              <a:t>@Method()</a:t>
            </a:r>
          </a:p>
          <a:p>
            <a:pPr lvl="1"/>
            <a:r>
              <a:rPr lang="en-NL" dirty="0"/>
              <a:t>Used to expose a method</a:t>
            </a:r>
          </a:p>
          <a:p>
            <a:r>
              <a:rPr lang="en-NL" dirty="0"/>
              <a:t>@Event()</a:t>
            </a:r>
          </a:p>
          <a:p>
            <a:pPr lvl="1"/>
            <a:r>
              <a:rPr lang="en-NL" dirty="0"/>
              <a:t>Creating a custom event, can bubble to outside the component</a:t>
            </a:r>
          </a:p>
          <a:p>
            <a:pPr lvl="1"/>
            <a:endParaRPr lang="en-NL" dirty="0"/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F49D-5541-4C48-98F9-8ED2CF5EC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23"/>
          <a:stretch/>
        </p:blipFill>
        <p:spPr>
          <a:xfrm>
            <a:off x="5553492" y="161814"/>
            <a:ext cx="5239765" cy="4759508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177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C20-61CC-7544-9745-57275299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331839"/>
            <a:ext cx="4166510" cy="1622321"/>
          </a:xfrm>
        </p:spPr>
        <p:txBody>
          <a:bodyPr>
            <a:normAutofit/>
          </a:bodyPr>
          <a:lstStyle/>
          <a:p>
            <a:r>
              <a:rPr lang="en-NL" dirty="0"/>
              <a:t>Stencil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4C278-3F82-AE4B-ADE6-60703BAC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70848"/>
            <a:ext cx="4166509" cy="4309404"/>
          </a:xfrm>
        </p:spPr>
        <p:txBody>
          <a:bodyPr>
            <a:normAutofit/>
          </a:bodyPr>
          <a:lstStyle/>
          <a:p>
            <a:r>
              <a:rPr lang="en-NL" dirty="0"/>
              <a:t>@Method()</a:t>
            </a:r>
          </a:p>
          <a:p>
            <a:pPr lvl="1"/>
            <a:r>
              <a:rPr lang="en-NL" dirty="0"/>
              <a:t>Used to expose a method</a:t>
            </a:r>
          </a:p>
          <a:p>
            <a:r>
              <a:rPr lang="en-NL" dirty="0"/>
              <a:t>@Event()</a:t>
            </a:r>
          </a:p>
          <a:p>
            <a:pPr lvl="1"/>
            <a:r>
              <a:rPr lang="en-NL" dirty="0"/>
              <a:t>Creating a custom event, can bubble to outside the component</a:t>
            </a:r>
          </a:p>
          <a:p>
            <a:r>
              <a:rPr lang="en-NL" dirty="0"/>
              <a:t>@Listen()</a:t>
            </a:r>
          </a:p>
          <a:p>
            <a:pPr lvl="1"/>
            <a:r>
              <a:rPr lang="en-NL" dirty="0"/>
              <a:t>Listen for an event and call a method accordingly</a:t>
            </a:r>
          </a:p>
          <a:p>
            <a:pPr lvl="1"/>
            <a:endParaRPr lang="en-NL" dirty="0"/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F49D-5541-4C48-98F9-8ED2CF5EC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553492" y="161813"/>
            <a:ext cx="5239765" cy="6696187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7174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9222-57CD-8A49-8C91-29A5E073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2746" y="2952443"/>
            <a:ext cx="3344020" cy="9531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JSX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C86F1E-8E2D-4B0B-BB05-41E8E936C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2060F2-BFC0-2542-B8DD-1161CE717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0" y="586286"/>
            <a:ext cx="9032200" cy="56902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2324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AC92-B38F-0644-B4EC-A8F099C4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Lifecycle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D043A56-CDEA-1742-B1FE-64D1B39F9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555"/>
          <a:stretch/>
        </p:blipFill>
        <p:spPr>
          <a:xfrm>
            <a:off x="-200442" y="1365909"/>
            <a:ext cx="6122081" cy="47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8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AC92-B38F-0644-B4EC-A8F099C4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Lifecycle</a:t>
            </a:r>
            <a:endParaRPr lang="en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CC1868-196F-A34A-9B68-581A1307E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265"/>
          <a:stretch/>
        </p:blipFill>
        <p:spPr>
          <a:xfrm>
            <a:off x="6096000" y="1365909"/>
            <a:ext cx="6442853" cy="471361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D043A56-CDEA-1742-B1FE-64D1B39F9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555"/>
          <a:stretch/>
        </p:blipFill>
        <p:spPr>
          <a:xfrm>
            <a:off x="-200442" y="1365909"/>
            <a:ext cx="6122081" cy="47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0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7">
            <a:extLst>
              <a:ext uri="{FF2B5EF4-FFF2-40B4-BE49-F238E27FC236}">
                <a16:creationId xmlns:a16="http://schemas.microsoft.com/office/drawing/2014/main" id="{27ED9C6F-41DF-4D9F-BA1A-51F35214C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FBAC5-9880-4F4F-AE6E-1E550631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NL" dirty="0"/>
              <a:t>About me		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0229322-788F-4D9D-B670-83490ECE4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ADF4A6DD-CB54-40FE-922D-F885BAA4E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64740-2A8F-7A4F-B206-DC9719C33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6" y="2548281"/>
            <a:ext cx="7152860" cy="3654389"/>
          </a:xfrm>
        </p:spPr>
        <p:txBody>
          <a:bodyPr>
            <a:normAutofit/>
          </a:bodyPr>
          <a:lstStyle/>
          <a:p>
            <a:r>
              <a:rPr lang="en-NL">
                <a:solidFill>
                  <a:schemeClr val="bg1"/>
                </a:solidFill>
              </a:rPr>
              <a:t>Wouter Gowdy	</a:t>
            </a:r>
          </a:p>
          <a:p>
            <a:endParaRPr lang="en-NL">
              <a:solidFill>
                <a:schemeClr val="bg1"/>
              </a:solidFill>
            </a:endParaRPr>
          </a:p>
          <a:p>
            <a:r>
              <a:rPr lang="en-NL">
                <a:solidFill>
                  <a:schemeClr val="bg1"/>
                </a:solidFill>
              </a:rPr>
              <a:t>Frontend experience: 2.5 years</a:t>
            </a:r>
          </a:p>
          <a:p>
            <a:endParaRPr lang="en-NL">
              <a:solidFill>
                <a:schemeClr val="bg1"/>
              </a:solidFill>
            </a:endParaRPr>
          </a:p>
          <a:p>
            <a:r>
              <a:rPr lang="en-NL">
                <a:solidFill>
                  <a:schemeClr val="bg1"/>
                </a:solidFill>
              </a:rPr>
              <a:t>Started out with Oracle JET</a:t>
            </a:r>
          </a:p>
          <a:p>
            <a:endParaRPr lang="en-NL">
              <a:solidFill>
                <a:schemeClr val="bg1"/>
              </a:solidFill>
            </a:endParaRPr>
          </a:p>
          <a:p>
            <a:r>
              <a:rPr lang="en-NL">
                <a:solidFill>
                  <a:schemeClr val="bg1"/>
                </a:solidFill>
              </a:rPr>
              <a:t>Currently working with StencilJS at Logius / DigiD</a:t>
            </a:r>
          </a:p>
        </p:txBody>
      </p:sp>
      <p:pic>
        <p:nvPicPr>
          <p:cNvPr id="4" name="Picture 4" descr="Oracle JET (@OracleJET) / Twitter">
            <a:extLst>
              <a:ext uri="{FF2B5EF4-FFF2-40B4-BE49-F238E27FC236}">
                <a16:creationId xmlns:a16="http://schemas.microsoft.com/office/drawing/2014/main" id="{B607F2F8-1EDA-8341-A687-C6C012AA2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0188" y="2548281"/>
            <a:ext cx="1733038" cy="17330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eeft uw organisatie ondersteuning nodig bij het goed doorstaan van DigiD-audits?  | Argis IT">
            <a:extLst>
              <a:ext uri="{FF2B5EF4-FFF2-40B4-BE49-F238E27FC236}">
                <a16:creationId xmlns:a16="http://schemas.microsoft.com/office/drawing/2014/main" id="{FE89B558-343B-4C47-93D4-E3DC998E7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1" t="11234" r="27643" b="11715"/>
          <a:stretch/>
        </p:blipFill>
        <p:spPr bwMode="auto">
          <a:xfrm>
            <a:off x="8966833" y="4477261"/>
            <a:ext cx="1739749" cy="17330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926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D64F4-8C4F-8149-9CA6-2C74636DE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7393" y="-9"/>
            <a:ext cx="5311019" cy="685799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2B02C3-5EF5-0A45-A342-9B005E5F0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/>
          <a:srcRect r="4480"/>
          <a:stretch/>
        </p:blipFill>
        <p:spPr>
          <a:xfrm>
            <a:off x="927479" y="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64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43FCC-D346-4E42-8B63-19CEBDCE6C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193" y="196379"/>
            <a:ext cx="7029481" cy="646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15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43FCC-D346-4E42-8B63-19CEBDCE6C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193" y="196379"/>
            <a:ext cx="7029481" cy="6465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4B550-E264-8946-888B-00C08A814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5890" y="2847413"/>
            <a:ext cx="8128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62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ECF2D-3E3F-4D44-9D39-C9CB9ECB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Getting started / tips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164A-E203-174A-9E49-78B7F81EC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https://stenciljs.com/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NL" dirty="0"/>
              <a:t>Udemy training on stencil : </a:t>
            </a:r>
            <a:r>
              <a:rPr lang="en-GB" dirty="0">
                <a:hlinkClick r:id="rId4"/>
              </a:rPr>
              <a:t>https://www.udemy.com/course/web-components-stenciljs-build-custom-html-elements/</a:t>
            </a:r>
            <a:endParaRPr lang="en-GB" dirty="0"/>
          </a:p>
          <a:p>
            <a:endParaRPr lang="en-GB" dirty="0"/>
          </a:p>
          <a:p>
            <a:r>
              <a:rPr lang="en-GB" dirty="0"/>
              <a:t>Cant find help on a Stencil Issue? Try searching for React</a:t>
            </a:r>
          </a:p>
        </p:txBody>
      </p:sp>
    </p:spTree>
    <p:extLst>
      <p:ext uri="{BB962C8B-B14F-4D97-AF65-F5344CB8AC3E}">
        <p14:creationId xmlns:p14="http://schemas.microsoft.com/office/powerpoint/2010/main" val="3228540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46ED-D1D5-9542-B090-945E5516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2935941"/>
            <a:ext cx="9404723" cy="1400530"/>
          </a:xfrm>
        </p:spPr>
        <p:txBody>
          <a:bodyPr/>
          <a:lstStyle/>
          <a:p>
            <a:r>
              <a:rPr lang="en-NL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56790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9231F-C5F7-C44A-BEC5-2DD4BE85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NL" dirty="0"/>
              <a:t>What is Stencil?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24EE82B-1EC2-C940-9334-B5D608302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NL" dirty="0"/>
              <a:t>Created by Ionic</a:t>
            </a:r>
          </a:p>
          <a:p>
            <a:endParaRPr lang="en-NL" dirty="0"/>
          </a:p>
          <a:p>
            <a:r>
              <a:rPr lang="en-NL" dirty="0"/>
              <a:t>Web component compiler</a:t>
            </a:r>
          </a:p>
          <a:p>
            <a:endParaRPr lang="en-NL" dirty="0"/>
          </a:p>
          <a:p>
            <a:r>
              <a:rPr lang="en-NL" dirty="0"/>
              <a:t>“Framework” made for webcomponents</a:t>
            </a:r>
          </a:p>
          <a:p>
            <a:endParaRPr lang="en-NL" dirty="0"/>
          </a:p>
          <a:p>
            <a:r>
              <a:rPr lang="en-NL" dirty="0"/>
              <a:t>Compiles to Vanilla JS, so usable everywhere</a:t>
            </a:r>
          </a:p>
          <a:p>
            <a:endParaRPr lang="en-NL" dirty="0"/>
          </a:p>
        </p:txBody>
      </p:sp>
      <p:pic>
        <p:nvPicPr>
          <p:cNvPr id="5122" name="Picture 2" descr="Ionic">
            <a:extLst>
              <a:ext uri="{FF2B5EF4-FFF2-40B4-BE49-F238E27FC236}">
                <a16:creationId xmlns:a16="http://schemas.microsoft.com/office/drawing/2014/main" id="{6E2B8235-0F84-F845-BC1F-DB24EC15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304" y="444357"/>
            <a:ext cx="2226067" cy="116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309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AB35-C6DD-B24A-917D-4C23CDA8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72164" cy="1223983"/>
          </a:xfrm>
        </p:spPr>
        <p:txBody>
          <a:bodyPr>
            <a:normAutofit/>
          </a:bodyPr>
          <a:lstStyle/>
          <a:p>
            <a:r>
              <a:rPr lang="en-NL" dirty="0"/>
              <a:t>Why Stencil?</a:t>
            </a:r>
          </a:p>
        </p:txBody>
      </p:sp>
      <p:pic>
        <p:nvPicPr>
          <p:cNvPr id="4" name="Picture 4" descr="Build Your Own Design System With StencilJS">
            <a:extLst>
              <a:ext uri="{FF2B5EF4-FFF2-40B4-BE49-F238E27FC236}">
                <a16:creationId xmlns:a16="http://schemas.microsoft.com/office/drawing/2014/main" id="{5AF3DC69-9254-F64B-ADD4-CC3FCBF8D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r="2295" b="-4"/>
          <a:stretch/>
        </p:blipFill>
        <p:spPr bwMode="auto">
          <a:xfrm>
            <a:off x="4880919" y="4778514"/>
            <a:ext cx="1379618" cy="1450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6191A51-11BE-6F4E-9070-416BB29A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0" y="2676679"/>
            <a:ext cx="1412682" cy="122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ngular - Wikipedia">
            <a:extLst>
              <a:ext uri="{FF2B5EF4-FFF2-40B4-BE49-F238E27FC236}">
                <a16:creationId xmlns:a16="http://schemas.microsoft.com/office/drawing/2014/main" id="{CF8A5627-4862-C34F-A6B2-E736E8084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96" y="986039"/>
            <a:ext cx="2019664" cy="20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05997931-3970-B84A-9EB0-DA28448E7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600" y="1656235"/>
            <a:ext cx="2323549" cy="20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4F8A6-2995-6241-8D1C-D822B7457DA1}"/>
              </a:ext>
            </a:extLst>
          </p:cNvPr>
          <p:cNvSpPr txBox="1"/>
          <p:nvPr/>
        </p:nvSpPr>
        <p:spPr>
          <a:xfrm>
            <a:off x="4359637" y="6228734"/>
            <a:ext cx="242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NL" dirty="0"/>
              <a:t>y-test-component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5C1CB7-E5E0-DF41-9EA1-D0FE77DDA1F5}"/>
              </a:ext>
            </a:extLst>
          </p:cNvPr>
          <p:cNvCxnSpPr/>
          <p:nvPr/>
        </p:nvCxnSpPr>
        <p:spPr>
          <a:xfrm flipH="1" flipV="1">
            <a:off x="2333245" y="3675899"/>
            <a:ext cx="2084974" cy="158366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6D671B-3CEA-C940-937F-60E88FAD6283}"/>
              </a:ext>
            </a:extLst>
          </p:cNvPr>
          <p:cNvCxnSpPr>
            <a:cxnSpLocks/>
          </p:cNvCxnSpPr>
          <p:nvPr/>
        </p:nvCxnSpPr>
        <p:spPr>
          <a:xfrm flipV="1">
            <a:off x="6781819" y="3675899"/>
            <a:ext cx="2298026" cy="168693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B37096-D04F-4046-878A-42BD93538882}"/>
              </a:ext>
            </a:extLst>
          </p:cNvPr>
          <p:cNvCxnSpPr>
            <a:cxnSpLocks/>
            <a:endCxn id="6150" idx="2"/>
          </p:cNvCxnSpPr>
          <p:nvPr/>
        </p:nvCxnSpPr>
        <p:spPr>
          <a:xfrm flipV="1">
            <a:off x="5570728" y="3005703"/>
            <a:ext cx="0" cy="158355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93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F6BDF-4642-884D-A182-0FA5DB69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NL">
                <a:solidFill>
                  <a:srgbClr val="EBEBEB"/>
                </a:solidFill>
              </a:rPr>
              <a:t>Webcomponents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9BAEC6-638B-C3A9-84E7-E7FBC66131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872912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B21913-3326-D946-B686-FA97FF9FAC59}"/>
              </a:ext>
            </a:extLst>
          </p:cNvPr>
          <p:cNvSpPr txBox="1"/>
          <p:nvPr/>
        </p:nvSpPr>
        <p:spPr>
          <a:xfrm>
            <a:off x="-98854" y="6550223"/>
            <a:ext cx="4880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(can contain other webcomponents)</a:t>
            </a:r>
          </a:p>
        </p:txBody>
      </p:sp>
    </p:spTree>
    <p:extLst>
      <p:ext uri="{BB962C8B-B14F-4D97-AF65-F5344CB8AC3E}">
        <p14:creationId xmlns:p14="http://schemas.microsoft.com/office/powerpoint/2010/main" val="1981001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6BDF-4642-884D-A182-0FA5DB69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27" y="125415"/>
            <a:ext cx="9404723" cy="1400530"/>
          </a:xfrm>
        </p:spPr>
        <p:txBody>
          <a:bodyPr/>
          <a:lstStyle/>
          <a:p>
            <a:r>
              <a:rPr lang="en-NL" dirty="0"/>
              <a:t>Webcomponents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2B75-79A4-A34E-952D-5A6BB4E4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E1C6A-C07B-C44D-B42D-2B3721AC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971"/>
            <a:ext cx="12192000" cy="58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5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6BDF-4642-884D-A182-0FA5DB69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27" y="125415"/>
            <a:ext cx="9404723" cy="1400530"/>
          </a:xfrm>
        </p:spPr>
        <p:txBody>
          <a:bodyPr/>
          <a:lstStyle/>
          <a:p>
            <a:r>
              <a:rPr lang="en-NL" dirty="0"/>
              <a:t>Webcomponents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2B75-79A4-A34E-952D-5A6BB4E4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E1C6A-C07B-C44D-B42D-2B3721AC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971"/>
            <a:ext cx="12192000" cy="58590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484E32-6936-7940-9DC7-80CB56CEB446}"/>
              </a:ext>
            </a:extLst>
          </p:cNvPr>
          <p:cNvSpPr/>
          <p:nvPr/>
        </p:nvSpPr>
        <p:spPr>
          <a:xfrm>
            <a:off x="4251638" y="4150658"/>
            <a:ext cx="2660150" cy="2294965"/>
          </a:xfrm>
          <a:prstGeom prst="rect">
            <a:avLst/>
          </a:prstGeom>
          <a:noFill/>
          <a:ln w="76200">
            <a:solidFill>
              <a:srgbClr val="3AE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24417-9523-ED4F-B3E1-F57C4A3C6DC6}"/>
              </a:ext>
            </a:extLst>
          </p:cNvPr>
          <p:cNvSpPr txBox="1"/>
          <p:nvPr/>
        </p:nvSpPr>
        <p:spPr>
          <a:xfrm>
            <a:off x="4196237" y="638065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AEE00"/>
                </a:solidFill>
              </a:rPr>
              <a:t>y</a:t>
            </a:r>
            <a:r>
              <a:rPr lang="en-NL" sz="2400" b="1" dirty="0">
                <a:solidFill>
                  <a:srgbClr val="3AEE00"/>
                </a:solidFill>
              </a:rPr>
              <a:t>t-video-card</a:t>
            </a:r>
          </a:p>
        </p:txBody>
      </p:sp>
    </p:spTree>
    <p:extLst>
      <p:ext uri="{BB962C8B-B14F-4D97-AF65-F5344CB8AC3E}">
        <p14:creationId xmlns:p14="http://schemas.microsoft.com/office/powerpoint/2010/main" val="150040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6BDF-4642-884D-A182-0FA5DB69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27" y="125415"/>
            <a:ext cx="9404723" cy="1400530"/>
          </a:xfrm>
        </p:spPr>
        <p:txBody>
          <a:bodyPr/>
          <a:lstStyle/>
          <a:p>
            <a:r>
              <a:rPr lang="en-NL" dirty="0"/>
              <a:t>Webcomponents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2B75-79A4-A34E-952D-5A6BB4E4E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E1C6A-C07B-C44D-B42D-2B3721AC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971"/>
            <a:ext cx="12192000" cy="58590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484E32-6936-7940-9DC7-80CB56CEB446}"/>
              </a:ext>
            </a:extLst>
          </p:cNvPr>
          <p:cNvSpPr/>
          <p:nvPr/>
        </p:nvSpPr>
        <p:spPr>
          <a:xfrm>
            <a:off x="4251638" y="4150658"/>
            <a:ext cx="2660150" cy="2294965"/>
          </a:xfrm>
          <a:prstGeom prst="rect">
            <a:avLst/>
          </a:prstGeom>
          <a:noFill/>
          <a:ln w="76200">
            <a:solidFill>
              <a:srgbClr val="3AE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24417-9523-ED4F-B3E1-F57C4A3C6DC6}"/>
              </a:ext>
            </a:extLst>
          </p:cNvPr>
          <p:cNvSpPr txBox="1"/>
          <p:nvPr/>
        </p:nvSpPr>
        <p:spPr>
          <a:xfrm>
            <a:off x="4196237" y="638065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AEE00"/>
                </a:solidFill>
              </a:rPr>
              <a:t>y</a:t>
            </a:r>
            <a:r>
              <a:rPr lang="en-NL" sz="2400" b="1" dirty="0">
                <a:solidFill>
                  <a:srgbClr val="3AEE00"/>
                </a:solidFill>
              </a:rPr>
              <a:t>t-video-card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72EEEC-7D9D-0C4F-8DFC-1FADEBD52707}"/>
              </a:ext>
            </a:extLst>
          </p:cNvPr>
          <p:cNvSpPr/>
          <p:nvPr/>
        </p:nvSpPr>
        <p:spPr>
          <a:xfrm>
            <a:off x="6897839" y="4150658"/>
            <a:ext cx="2660150" cy="2294965"/>
          </a:xfrm>
          <a:prstGeom prst="rect">
            <a:avLst/>
          </a:prstGeom>
          <a:noFill/>
          <a:ln w="76200">
            <a:solidFill>
              <a:srgbClr val="3AE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7CADB-A474-E249-94D7-FD1E6722ACE6}"/>
              </a:ext>
            </a:extLst>
          </p:cNvPr>
          <p:cNvSpPr txBox="1"/>
          <p:nvPr/>
        </p:nvSpPr>
        <p:spPr>
          <a:xfrm>
            <a:off x="6842438" y="638065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AEE00"/>
                </a:solidFill>
              </a:rPr>
              <a:t>y</a:t>
            </a:r>
            <a:r>
              <a:rPr lang="en-NL" sz="2400" b="1" dirty="0">
                <a:solidFill>
                  <a:srgbClr val="3AEE00"/>
                </a:solidFill>
              </a:rPr>
              <a:t>t-video-card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DAFE7-1DEE-FE43-A34A-12CDBEC7B60F}"/>
              </a:ext>
            </a:extLst>
          </p:cNvPr>
          <p:cNvSpPr/>
          <p:nvPr/>
        </p:nvSpPr>
        <p:spPr>
          <a:xfrm>
            <a:off x="9544040" y="4150658"/>
            <a:ext cx="2660150" cy="2294965"/>
          </a:xfrm>
          <a:prstGeom prst="rect">
            <a:avLst/>
          </a:prstGeom>
          <a:noFill/>
          <a:ln w="76200">
            <a:solidFill>
              <a:srgbClr val="3AE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13B4B6-2817-AD4C-AA8B-A51F1B4CC5C4}"/>
              </a:ext>
            </a:extLst>
          </p:cNvPr>
          <p:cNvSpPr txBox="1"/>
          <p:nvPr/>
        </p:nvSpPr>
        <p:spPr>
          <a:xfrm>
            <a:off x="9488639" y="638065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AEE00"/>
                </a:solidFill>
              </a:rPr>
              <a:t>y</a:t>
            </a:r>
            <a:r>
              <a:rPr lang="en-NL" sz="2400" b="1" dirty="0">
                <a:solidFill>
                  <a:srgbClr val="3AEE00"/>
                </a:solidFill>
              </a:rPr>
              <a:t>t-video-card</a:t>
            </a:r>
          </a:p>
        </p:txBody>
      </p:sp>
    </p:spTree>
    <p:extLst>
      <p:ext uri="{BB962C8B-B14F-4D97-AF65-F5344CB8AC3E}">
        <p14:creationId xmlns:p14="http://schemas.microsoft.com/office/powerpoint/2010/main" val="3753235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{0B6ADBD1-4E54-BC4B-BBA7-ACCE700366A9}tf10001062</Template>
  <TotalTime>4373</TotalTime>
  <Words>587</Words>
  <Application>Microsoft Macintosh PowerPoint</Application>
  <PresentationFormat>Widescreen</PresentationFormat>
  <Paragraphs>166</Paragraphs>
  <Slides>34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Century Gothic</vt:lpstr>
      <vt:lpstr>Wingdings 3</vt:lpstr>
      <vt:lpstr>Ion</vt:lpstr>
      <vt:lpstr>StencilJS </vt:lpstr>
      <vt:lpstr>About me  </vt:lpstr>
      <vt:lpstr>About me  </vt:lpstr>
      <vt:lpstr>What is Stencil? </vt:lpstr>
      <vt:lpstr>Why Stencil?</vt:lpstr>
      <vt:lpstr>Webcomponents</vt:lpstr>
      <vt:lpstr>Webcomponents</vt:lpstr>
      <vt:lpstr>Webcomponents</vt:lpstr>
      <vt:lpstr>Webcomponents</vt:lpstr>
      <vt:lpstr>Webcomponents</vt:lpstr>
      <vt:lpstr>Webcomponents</vt:lpstr>
      <vt:lpstr>Webcomponents</vt:lpstr>
      <vt:lpstr>Webcomponents</vt:lpstr>
      <vt:lpstr>Getting started with Stencil</vt:lpstr>
      <vt:lpstr>Getting started with Stencil</vt:lpstr>
      <vt:lpstr>PowerPoint Presentation</vt:lpstr>
      <vt:lpstr>PowerPoint Presentation</vt:lpstr>
      <vt:lpstr>PowerPoint Presentation</vt:lpstr>
      <vt:lpstr>PowerPoint Presentation</vt:lpstr>
      <vt:lpstr>Stencil decorators</vt:lpstr>
      <vt:lpstr>Stencil decorators</vt:lpstr>
      <vt:lpstr>Stencil decorators</vt:lpstr>
      <vt:lpstr>Stencil decorators</vt:lpstr>
      <vt:lpstr>Stencil decorators</vt:lpstr>
      <vt:lpstr>Stencil decorators</vt:lpstr>
      <vt:lpstr>Stencil decorators</vt:lpstr>
      <vt:lpstr>JSX</vt:lpstr>
      <vt:lpstr>Lifecycle</vt:lpstr>
      <vt:lpstr>Lifecycle</vt:lpstr>
      <vt:lpstr>PowerPoint Presentation</vt:lpstr>
      <vt:lpstr>PowerPoint Presentation</vt:lpstr>
      <vt:lpstr>PowerPoint Presentation</vt:lpstr>
      <vt:lpstr>Getting started / tips 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Gowdy, Wouter</dc:creator>
  <cp:lastModifiedBy>Gowdy, Wouter</cp:lastModifiedBy>
  <cp:revision>1</cp:revision>
  <dcterms:created xsi:type="dcterms:W3CDTF">2022-04-07T12:33:29Z</dcterms:created>
  <dcterms:modified xsi:type="dcterms:W3CDTF">2022-10-27T12:22:07Z</dcterms:modified>
</cp:coreProperties>
</file>